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576E-D8AD-47FE-B792-D17A27452778}" type="datetimeFigureOut">
              <a:rPr lang="hu-HU" smtClean="0"/>
              <a:t>2018. 09. 20.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0952-CAE4-4207-9E76-091595380B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986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576E-D8AD-47FE-B792-D17A27452778}" type="datetimeFigureOut">
              <a:rPr lang="hu-HU" smtClean="0"/>
              <a:t>2018. 09. 20.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0952-CAE4-4207-9E76-091595380B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270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576E-D8AD-47FE-B792-D17A27452778}" type="datetimeFigureOut">
              <a:rPr lang="hu-HU" smtClean="0"/>
              <a:t>2018. 09. 20.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0952-CAE4-4207-9E76-091595380B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576E-D8AD-47FE-B792-D17A27452778}" type="datetimeFigureOut">
              <a:rPr lang="hu-HU" smtClean="0"/>
              <a:t>2018. 09. 20.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0952-CAE4-4207-9E76-091595380B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022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576E-D8AD-47FE-B792-D17A27452778}" type="datetimeFigureOut">
              <a:rPr lang="hu-HU" smtClean="0"/>
              <a:t>2018. 09. 20.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0952-CAE4-4207-9E76-091595380B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985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576E-D8AD-47FE-B792-D17A27452778}" type="datetimeFigureOut">
              <a:rPr lang="hu-HU" smtClean="0"/>
              <a:t>2018. 09. 20.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0952-CAE4-4207-9E76-091595380B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494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576E-D8AD-47FE-B792-D17A27452778}" type="datetimeFigureOut">
              <a:rPr lang="hu-HU" smtClean="0"/>
              <a:t>2018. 09. 20.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0952-CAE4-4207-9E76-091595380B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583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576E-D8AD-47FE-B792-D17A27452778}" type="datetimeFigureOut">
              <a:rPr lang="hu-HU" smtClean="0"/>
              <a:t>2018. 09. 20.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0952-CAE4-4207-9E76-091595380B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184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576E-D8AD-47FE-B792-D17A27452778}" type="datetimeFigureOut">
              <a:rPr lang="hu-HU" smtClean="0"/>
              <a:t>2018. 09. 20.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0952-CAE4-4207-9E76-091595380B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852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576E-D8AD-47FE-B792-D17A27452778}" type="datetimeFigureOut">
              <a:rPr lang="hu-HU" smtClean="0"/>
              <a:t>2018. 09. 20.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0952-CAE4-4207-9E76-091595380B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898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576E-D8AD-47FE-B792-D17A27452778}" type="datetimeFigureOut">
              <a:rPr lang="hu-HU" smtClean="0"/>
              <a:t>2018. 09. 20.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0952-CAE4-4207-9E76-091595380B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422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4576E-D8AD-47FE-B792-D17A27452778}" type="datetimeFigureOut">
              <a:rPr lang="hu-HU" smtClean="0"/>
              <a:t>2018. 09. 20.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60952-CAE4-4207-9E76-091595380B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963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931916"/>
            <a:ext cx="7886700" cy="994172"/>
          </a:xfrm>
        </p:spPr>
        <p:txBody>
          <a:bodyPr/>
          <a:lstStyle/>
          <a:p>
            <a:pPr algn="ctr"/>
            <a:r>
              <a:rPr lang="hu-HU" dirty="0" smtClean="0"/>
              <a:t>Diagramok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49851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931916"/>
            <a:ext cx="7886700" cy="994172"/>
          </a:xfrm>
        </p:spPr>
        <p:txBody>
          <a:bodyPr/>
          <a:lstStyle/>
          <a:p>
            <a:pPr algn="ctr"/>
            <a:r>
              <a:rPr lang="hu-HU" dirty="0" smtClean="0"/>
              <a:t>7. Adatfelirat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57556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1" y="1682344"/>
            <a:ext cx="8644877" cy="349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94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40526" y="841859"/>
            <a:ext cx="7886700" cy="994172"/>
          </a:xfrm>
        </p:spPr>
        <p:txBody>
          <a:bodyPr/>
          <a:lstStyle/>
          <a:p>
            <a:pPr algn="ctr"/>
            <a:r>
              <a:rPr lang="hu-HU" dirty="0" smtClean="0"/>
              <a:t>Csoportosított</a:t>
            </a:r>
            <a:endParaRPr lang="hu-HU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95" y="2069357"/>
            <a:ext cx="5802162" cy="34029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377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40526" y="841859"/>
            <a:ext cx="7886700" cy="994172"/>
          </a:xfrm>
        </p:spPr>
        <p:txBody>
          <a:bodyPr/>
          <a:lstStyle/>
          <a:p>
            <a:pPr algn="ctr"/>
            <a:r>
              <a:rPr lang="hu-HU" dirty="0" smtClean="0"/>
              <a:t>Halmozott</a:t>
            </a:r>
            <a:endParaRPr lang="hu-HU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866" y="2045796"/>
            <a:ext cx="5876020" cy="34881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472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40526" y="841859"/>
            <a:ext cx="7886700" cy="994172"/>
          </a:xfrm>
        </p:spPr>
        <p:txBody>
          <a:bodyPr/>
          <a:lstStyle/>
          <a:p>
            <a:pPr algn="ctr"/>
            <a:r>
              <a:rPr lang="hu-HU" dirty="0" smtClean="0"/>
              <a:t>100%-</a:t>
            </a:r>
            <a:r>
              <a:rPr lang="hu-HU" dirty="0" err="1" smtClean="0"/>
              <a:t>ig</a:t>
            </a:r>
            <a:r>
              <a:rPr lang="hu-HU" dirty="0" smtClean="0"/>
              <a:t> halmozott</a:t>
            </a:r>
            <a:endParaRPr lang="hu-HU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281" y="2116843"/>
            <a:ext cx="6465190" cy="38408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046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40526" y="841859"/>
            <a:ext cx="7886700" cy="994172"/>
          </a:xfrm>
        </p:spPr>
        <p:txBody>
          <a:bodyPr/>
          <a:lstStyle/>
          <a:p>
            <a:pPr algn="ctr"/>
            <a:r>
              <a:rPr lang="hu-HU" dirty="0" smtClean="0"/>
              <a:t>Vonal és Pont(XY)</a:t>
            </a: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5" y="1836031"/>
            <a:ext cx="9059441" cy="44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08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40526" y="841859"/>
            <a:ext cx="7886700" cy="994172"/>
          </a:xfrm>
        </p:spPr>
        <p:txBody>
          <a:bodyPr/>
          <a:lstStyle/>
          <a:p>
            <a:pPr algn="ctr"/>
            <a:r>
              <a:rPr lang="hu-HU" dirty="0" smtClean="0"/>
              <a:t>Torta (kör)</a:t>
            </a: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291" y="1836031"/>
            <a:ext cx="5139170" cy="357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931916"/>
            <a:ext cx="7886700" cy="994172"/>
          </a:xfrm>
        </p:spPr>
        <p:txBody>
          <a:bodyPr/>
          <a:lstStyle/>
          <a:p>
            <a:pPr algn="ctr"/>
            <a:r>
              <a:rPr lang="hu-HU" dirty="0" smtClean="0"/>
              <a:t>Kijelölés</a:t>
            </a: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033" y="3741346"/>
            <a:ext cx="23241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61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931916"/>
            <a:ext cx="7886700" cy="994172"/>
          </a:xfrm>
        </p:spPr>
        <p:txBody>
          <a:bodyPr/>
          <a:lstStyle/>
          <a:p>
            <a:pPr algn="ctr"/>
            <a:r>
              <a:rPr lang="hu-HU" dirty="0" smtClean="0"/>
              <a:t>Diagram beszúrása</a:t>
            </a: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358" y="3926088"/>
            <a:ext cx="35909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19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931916"/>
            <a:ext cx="7886700" cy="994172"/>
          </a:xfrm>
        </p:spPr>
        <p:txBody>
          <a:bodyPr/>
          <a:lstStyle/>
          <a:p>
            <a:pPr algn="ctr"/>
            <a:r>
              <a:rPr lang="hu-HU" dirty="0" smtClean="0"/>
              <a:t>Formázás</a:t>
            </a: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76" y="594075"/>
            <a:ext cx="4776580" cy="1484107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926088"/>
            <a:ext cx="3129614" cy="128718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658" y="3926088"/>
            <a:ext cx="30765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1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931916"/>
            <a:ext cx="7886700" cy="994172"/>
          </a:xfrm>
        </p:spPr>
        <p:txBody>
          <a:bodyPr/>
          <a:lstStyle/>
          <a:p>
            <a:pPr algn="ctr"/>
            <a:r>
              <a:rPr lang="hu-HU" dirty="0" smtClean="0"/>
              <a:t>Célja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6002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30" y="1102980"/>
            <a:ext cx="6108741" cy="465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18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931916"/>
            <a:ext cx="7886700" cy="994172"/>
          </a:xfrm>
        </p:spPr>
        <p:txBody>
          <a:bodyPr/>
          <a:lstStyle/>
          <a:p>
            <a:pPr algn="ctr"/>
            <a:r>
              <a:rPr lang="hu-HU" dirty="0" smtClean="0"/>
              <a:t>1. Diagramterület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1638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931916"/>
            <a:ext cx="7886700" cy="994172"/>
          </a:xfrm>
        </p:spPr>
        <p:txBody>
          <a:bodyPr/>
          <a:lstStyle/>
          <a:p>
            <a:pPr algn="ctr"/>
            <a:r>
              <a:rPr lang="hu-HU" dirty="0" smtClean="0"/>
              <a:t>2. Rajzterület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7787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931916"/>
            <a:ext cx="7886700" cy="994172"/>
          </a:xfrm>
        </p:spPr>
        <p:txBody>
          <a:bodyPr/>
          <a:lstStyle/>
          <a:p>
            <a:pPr algn="ctr"/>
            <a:r>
              <a:rPr lang="hu-HU" dirty="0" smtClean="0"/>
              <a:t>3. Adatsor / adatpont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5822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931916"/>
            <a:ext cx="7886700" cy="994172"/>
          </a:xfrm>
        </p:spPr>
        <p:txBody>
          <a:bodyPr/>
          <a:lstStyle/>
          <a:p>
            <a:pPr algn="ctr"/>
            <a:r>
              <a:rPr lang="hu-HU" dirty="0"/>
              <a:t>4</a:t>
            </a:r>
            <a:r>
              <a:rPr lang="hu-HU" dirty="0" smtClean="0"/>
              <a:t>. Kategóriatengely / értéktengely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4166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931916"/>
            <a:ext cx="7886700" cy="994172"/>
          </a:xfrm>
        </p:spPr>
        <p:txBody>
          <a:bodyPr/>
          <a:lstStyle/>
          <a:p>
            <a:pPr algn="ctr"/>
            <a:r>
              <a:rPr lang="hu-HU" dirty="0" smtClean="0"/>
              <a:t>5. Jelmagyarázat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75632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628650" y="2931916"/>
            <a:ext cx="7886700" cy="994172"/>
          </a:xfrm>
        </p:spPr>
        <p:txBody>
          <a:bodyPr/>
          <a:lstStyle/>
          <a:p>
            <a:pPr algn="ctr"/>
            <a:r>
              <a:rPr lang="hu-HU" dirty="0" smtClean="0"/>
              <a:t>6. Diagramcím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24847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45</Words>
  <Application>Microsoft Office PowerPoint</Application>
  <PresentationFormat>Diavetítés a képernyőre (4:3 oldalarány)</PresentationFormat>
  <Paragraphs>17</Paragraphs>
  <Slides>19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Office-téma</vt:lpstr>
      <vt:lpstr>Diagramok</vt:lpstr>
      <vt:lpstr>Célja</vt:lpstr>
      <vt:lpstr>PowerPoint-bemutató</vt:lpstr>
      <vt:lpstr>1. Diagramterület</vt:lpstr>
      <vt:lpstr>2. Rajzterület</vt:lpstr>
      <vt:lpstr>3. Adatsor / adatpont</vt:lpstr>
      <vt:lpstr>4. Kategóriatengely / értéktengely</vt:lpstr>
      <vt:lpstr>5. Jelmagyarázat</vt:lpstr>
      <vt:lpstr>6. Diagramcím</vt:lpstr>
      <vt:lpstr>7. Adatfelirat </vt:lpstr>
      <vt:lpstr>PowerPoint-bemutató</vt:lpstr>
      <vt:lpstr>Csoportosított</vt:lpstr>
      <vt:lpstr>Halmozott</vt:lpstr>
      <vt:lpstr>100%-ig halmozott</vt:lpstr>
      <vt:lpstr>Vonal és Pont(XY)</vt:lpstr>
      <vt:lpstr>Torta (kör)</vt:lpstr>
      <vt:lpstr>Kijelölés</vt:lpstr>
      <vt:lpstr>Diagram beszúrása</vt:lpstr>
      <vt:lpstr>Formázás</vt:lpstr>
    </vt:vector>
  </TitlesOfParts>
  <Company>KDG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Diagramok</dc:title>
  <dc:creator>Németh Anikó</dc:creator>
  <cp:lastModifiedBy>Németh Anikó</cp:lastModifiedBy>
  <cp:revision>4</cp:revision>
  <dcterms:created xsi:type="dcterms:W3CDTF">2018-09-17T08:16:10Z</dcterms:created>
  <dcterms:modified xsi:type="dcterms:W3CDTF">2018-09-20T08:14:18Z</dcterms:modified>
</cp:coreProperties>
</file>