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6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58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33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36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217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030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00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58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95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48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8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11BC-F69C-4A62-83F8-EB1023131FD8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1033-DA1B-4F8A-BC63-9C4DDAF169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014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-685800" y="2766220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HA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98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-685800" y="2766220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HA egy végeredménnyel</a:t>
            </a:r>
            <a:br>
              <a:rPr lang="hu-HU" dirty="0" smtClean="0"/>
            </a:br>
            <a:r>
              <a:rPr lang="hu-HU" dirty="0" smtClean="0"/>
              <a:t>HA(C2&gt;10;10%””;)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947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-685800" y="2766220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HA két végeredménnyel</a:t>
            </a:r>
            <a:br>
              <a:rPr lang="hu-HU" dirty="0" smtClean="0"/>
            </a:br>
            <a:r>
              <a:rPr lang="hu-HU" dirty="0" smtClean="0"/>
              <a:t>HA(C2&gt;10;10%;0%)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213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-685800" y="27662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HA kettőnél több végeredménnyel</a:t>
            </a:r>
            <a:br>
              <a:rPr lang="hu-HU" dirty="0" smtClean="0"/>
            </a:br>
            <a:r>
              <a:rPr lang="hu-HU" sz="3600" dirty="0" smtClean="0"/>
              <a:t>HA(C2&gt;0;”pozitív”;HA(C2&lt;0;”negatív”;”nulla”))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85923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-685800" y="276622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HA összetett feltétellel</a:t>
            </a:r>
            <a:br>
              <a:rPr lang="hu-HU" dirty="0" smtClean="0"/>
            </a:br>
            <a:r>
              <a:rPr lang="hu-HU" dirty="0" smtClean="0"/>
              <a:t>HA(ÉS(C2&gt;10;B2&gt;5000);10%;0%)</a:t>
            </a:r>
            <a:br>
              <a:rPr lang="hu-HU" dirty="0" smtClean="0"/>
            </a:br>
            <a:r>
              <a:rPr lang="hu-HU" dirty="0" smtClean="0"/>
              <a:t>HA(VAGY(C2&gt;10;B2&gt;5000);10%;0%)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203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348343" y="2352563"/>
            <a:ext cx="9459686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HA komplex feladatban: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718457" y="3354960"/>
            <a:ext cx="7445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HA((ÉS(C2&gt;10;B2&gt;5000);20%;</a:t>
            </a:r>
            <a:br>
              <a:rPr lang="hu-HU" sz="3600" dirty="0" smtClean="0"/>
            </a:br>
            <a:r>
              <a:rPr lang="hu-HU" sz="3600" dirty="0" smtClean="0"/>
              <a:t>HA(VAGY(C2&gt;10;B2&gt;5000);10%;0%))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36472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24</Words>
  <Application>Microsoft Office PowerPoint</Application>
  <PresentationFormat>Diavetítés a képernyőre (4:3 oldalarány)</PresentationFormat>
  <Paragraphs>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HA</vt:lpstr>
      <vt:lpstr>HA egy végeredménnyel HA(C2&gt;10;10%””;)</vt:lpstr>
      <vt:lpstr>HA két végeredménnyel HA(C2&gt;10;10%;0%)</vt:lpstr>
      <vt:lpstr>HA kettőnél több végeredménnyel HA(C2&gt;0;”pozitív”;HA(C2&lt;0;”negatív”;”nulla”))</vt:lpstr>
      <vt:lpstr>HA összetett feltétellel HA(ÉS(C2&gt;10;B2&gt;5000);10%;0%) HA(VAGY(C2&gt;10;B2&gt;5000);10%;0%)</vt:lpstr>
      <vt:lpstr>HA komplex feladatban: </vt:lpstr>
    </vt:vector>
  </TitlesOfParts>
  <Company>KDG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</dc:title>
  <dc:creator>Németh Anikó</dc:creator>
  <cp:lastModifiedBy>Németh Anikó</cp:lastModifiedBy>
  <cp:revision>1</cp:revision>
  <dcterms:created xsi:type="dcterms:W3CDTF">2018-11-21T14:43:45Z</dcterms:created>
  <dcterms:modified xsi:type="dcterms:W3CDTF">2018-11-21T14:50:10Z</dcterms:modified>
</cp:coreProperties>
</file>