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6D4-BA1D-4F58-94BE-16C2027C6C75}" type="datetimeFigureOut">
              <a:rPr lang="hu-HU" smtClean="0"/>
              <a:t>2018.10.12.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90B-F2E3-411C-8C99-126965B6C2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048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6D4-BA1D-4F58-94BE-16C2027C6C75}" type="datetimeFigureOut">
              <a:rPr lang="hu-HU" smtClean="0"/>
              <a:t>2018.10.12.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90B-F2E3-411C-8C99-126965B6C2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286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6D4-BA1D-4F58-94BE-16C2027C6C75}" type="datetimeFigureOut">
              <a:rPr lang="hu-HU" smtClean="0"/>
              <a:t>2018.10.12.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90B-F2E3-411C-8C99-126965B6C2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753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6D4-BA1D-4F58-94BE-16C2027C6C75}" type="datetimeFigureOut">
              <a:rPr lang="hu-HU" smtClean="0"/>
              <a:t>2018.10.12.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90B-F2E3-411C-8C99-126965B6C2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325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6D4-BA1D-4F58-94BE-16C2027C6C75}" type="datetimeFigureOut">
              <a:rPr lang="hu-HU" smtClean="0"/>
              <a:t>2018.10.12.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90B-F2E3-411C-8C99-126965B6C2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492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6D4-BA1D-4F58-94BE-16C2027C6C75}" type="datetimeFigureOut">
              <a:rPr lang="hu-HU" smtClean="0"/>
              <a:t>2018.10.12.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90B-F2E3-411C-8C99-126965B6C2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92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6D4-BA1D-4F58-94BE-16C2027C6C75}" type="datetimeFigureOut">
              <a:rPr lang="hu-HU" smtClean="0"/>
              <a:t>2018.10.12.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90B-F2E3-411C-8C99-126965B6C2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256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6D4-BA1D-4F58-94BE-16C2027C6C75}" type="datetimeFigureOut">
              <a:rPr lang="hu-HU" smtClean="0"/>
              <a:t>2018.10.12.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90B-F2E3-411C-8C99-126965B6C2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21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6D4-BA1D-4F58-94BE-16C2027C6C75}" type="datetimeFigureOut">
              <a:rPr lang="hu-HU" smtClean="0"/>
              <a:t>2018.10.12.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90B-F2E3-411C-8C99-126965B6C2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52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6D4-BA1D-4F58-94BE-16C2027C6C75}" type="datetimeFigureOut">
              <a:rPr lang="hu-HU" smtClean="0"/>
              <a:t>2018.10.12.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90B-F2E3-411C-8C99-126965B6C2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892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6D4-BA1D-4F58-94BE-16C2027C6C75}" type="datetimeFigureOut">
              <a:rPr lang="hu-HU" smtClean="0"/>
              <a:t>2018.10.12.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90B-F2E3-411C-8C99-126965B6C2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914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566D4-BA1D-4F58-94BE-16C2027C6C75}" type="datetimeFigureOut">
              <a:rPr lang="hu-HU" smtClean="0"/>
              <a:t>2018.10.12.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790B-F2E3-411C-8C99-126965B6C2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453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Matematikai függvények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580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SZUM</a:t>
            </a:r>
            <a:br>
              <a:rPr lang="hu-HU" dirty="0" smtClean="0"/>
            </a:br>
            <a:r>
              <a:rPr lang="hu-HU" dirty="0" smtClean="0"/>
              <a:t>SZUMHATÖBB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947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SZORZATÖSSZEG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172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KEREKÍTÉS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573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KEREK.FEL</a:t>
            </a:r>
            <a:br>
              <a:rPr lang="hu-HU" dirty="0" smtClean="0"/>
            </a:br>
            <a:r>
              <a:rPr lang="hu-HU" dirty="0" smtClean="0"/>
              <a:t>KEREK.LE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9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TÖBBSZ.KEREKÍT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967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HÁNYADOS, MARADÉK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965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HATVÁNY, GYÖK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199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PI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60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14</Words>
  <Application>Microsoft Office PowerPoint</Application>
  <PresentationFormat>Diavetítés a képernyőre (4:3 oldalarány)</PresentationFormat>
  <Paragraphs>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Matematikai függvények</vt:lpstr>
      <vt:lpstr>SZUM SZUMHATÖBB</vt:lpstr>
      <vt:lpstr>SZORZATÖSSZEG</vt:lpstr>
      <vt:lpstr>KEREKÍTÉS</vt:lpstr>
      <vt:lpstr>KEREK.FEL KEREK.LE</vt:lpstr>
      <vt:lpstr>TÖBBSZ.KEREKÍT</vt:lpstr>
      <vt:lpstr>HÁNYADOS, MARADÉK</vt:lpstr>
      <vt:lpstr>HATVÁNY, GYÖK</vt:lpstr>
      <vt:lpstr>PI</vt:lpstr>
    </vt:vector>
  </TitlesOfParts>
  <Company>KDG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Matematikai függvények</dc:title>
  <dc:creator>Németh Anikó</dc:creator>
  <cp:lastModifiedBy>Németh Anikó</cp:lastModifiedBy>
  <cp:revision>2</cp:revision>
  <dcterms:created xsi:type="dcterms:W3CDTF">2018-10-12T08:55:32Z</dcterms:created>
  <dcterms:modified xsi:type="dcterms:W3CDTF">2018-10-12T09:08:48Z</dcterms:modified>
</cp:coreProperties>
</file>