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5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1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81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0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1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12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1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2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400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8FE4-D57B-4C8D-8648-7FAD73CC7BEC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2D1D-305B-493F-8E20-21D0092FF4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2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Szövegfüggvények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88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ÖSSZEFŰZ</a:t>
            </a:r>
            <a:br>
              <a:rPr lang="hu-HU" dirty="0" smtClean="0"/>
            </a:br>
            <a:r>
              <a:rPr lang="hu-HU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8240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BAL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68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JOBB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18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HOSSZ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27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CSERE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1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smtClean="0"/>
              <a:t>SZÖVEG.KERES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41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Diavetítés a képernyőre (4:3 oldalarány)</PresentationFormat>
  <Paragraphs>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Szövegfüggvények</vt:lpstr>
      <vt:lpstr>ÖSSZEFŰZ &amp;</vt:lpstr>
      <vt:lpstr>BAL</vt:lpstr>
      <vt:lpstr>JOBB</vt:lpstr>
      <vt:lpstr>HOSSZ</vt:lpstr>
      <vt:lpstr>CSERE</vt:lpstr>
      <vt:lpstr>SZÖVEG.KERES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Szövegfüggvények</dc:title>
  <dc:creator>Németh Anikó</dc:creator>
  <cp:lastModifiedBy>Németh Anikó</cp:lastModifiedBy>
  <cp:revision>1</cp:revision>
  <dcterms:created xsi:type="dcterms:W3CDTF">2018-10-17T06:45:18Z</dcterms:created>
  <dcterms:modified xsi:type="dcterms:W3CDTF">2018-10-17T06:47:11Z</dcterms:modified>
</cp:coreProperties>
</file>