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9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63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36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2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61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2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62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2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1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4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5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D3AA-7C52-45B0-B86F-80B988513651}" type="datetimeFigureOut">
              <a:rPr lang="hu-HU" smtClean="0"/>
              <a:t>2018. 09. 10.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AE48-1E68-4D4C-B48D-FA0402216C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7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Formázás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87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Sortöréssel több sorba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8" y="3981034"/>
            <a:ext cx="7334124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Szövegirány</a:t>
            </a:r>
            <a:endParaRPr lang="hu-HU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91782"/>
            <a:ext cx="1440160" cy="170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86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45" y="2132856"/>
            <a:ext cx="4829175" cy="23907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90" y="260649"/>
            <a:ext cx="1765993" cy="446449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500146"/>
            <a:ext cx="5448300" cy="3248025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45522" y="521783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Szegély és mintázat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0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Tizedesjegyek száma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891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Ezres csoportosítás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10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Pénznem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737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52401" y="688037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Dátumformátum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82" y="2334047"/>
            <a:ext cx="4284949" cy="35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11777" y="747414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Mértékegység</a:t>
            </a:r>
            <a:endParaRPr lang="hu-HU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20" y="2072977"/>
            <a:ext cx="4824413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9" y="1094766"/>
            <a:ext cx="8127601" cy="46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4" y="1380641"/>
            <a:ext cx="8441393" cy="40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Kijelölés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4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Megjelenítési formázás</a:t>
            </a:r>
            <a:br>
              <a:rPr lang="hu-HU" dirty="0" smtClean="0"/>
            </a:br>
            <a:r>
              <a:rPr lang="hu-HU" dirty="0" err="1" smtClean="0"/>
              <a:t>Appearance</a:t>
            </a:r>
            <a:r>
              <a:rPr lang="hu-HU" dirty="0" smtClean="0"/>
              <a:t> </a:t>
            </a:r>
            <a:r>
              <a:rPr lang="hu-HU" dirty="0" err="1" smtClean="0"/>
              <a:t>formatting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54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Számformátum</a:t>
            </a:r>
            <a:br>
              <a:rPr lang="hu-HU" dirty="0" smtClean="0"/>
            </a:b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formatting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130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Karakterformázás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59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Cellaigazítás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939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Cellaegyesítés/Felosztás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8" y="4218540"/>
            <a:ext cx="7334124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</Words>
  <Application>Microsoft Office PowerPoint</Application>
  <PresentationFormat>Diavetítés a képernyőre (4:3 oldalarány)</PresentationFormat>
  <Paragraphs>15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Formázás</vt:lpstr>
      <vt:lpstr>PowerPoint-bemutató</vt:lpstr>
      <vt:lpstr>PowerPoint-bemutató</vt:lpstr>
      <vt:lpstr>Kijelölés</vt:lpstr>
      <vt:lpstr>Megjelenítési formázás Appearance formatting</vt:lpstr>
      <vt:lpstr>Számformátum Value formatting</vt:lpstr>
      <vt:lpstr>Karakterformázás</vt:lpstr>
      <vt:lpstr>Cellaigazítás</vt:lpstr>
      <vt:lpstr>Cellaegyesítés/Felosztás</vt:lpstr>
      <vt:lpstr>Sortöréssel több sorba</vt:lpstr>
      <vt:lpstr>Szövegirány</vt:lpstr>
      <vt:lpstr>Szegély és mintázat</vt:lpstr>
      <vt:lpstr>Tizedesjegyek száma</vt:lpstr>
      <vt:lpstr>Ezres csoportosítás</vt:lpstr>
      <vt:lpstr>Pénznem</vt:lpstr>
      <vt:lpstr>Dátumformátum</vt:lpstr>
      <vt:lpstr>Mértékegység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Formázás</dc:title>
  <dc:creator>Németh Anikó</dc:creator>
  <cp:lastModifiedBy>Németh Anikó</cp:lastModifiedBy>
  <cp:revision>1</cp:revision>
  <dcterms:created xsi:type="dcterms:W3CDTF">2018-09-10T10:51:39Z</dcterms:created>
  <dcterms:modified xsi:type="dcterms:W3CDTF">2018-09-10T10:59:32Z</dcterms:modified>
</cp:coreProperties>
</file>