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13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45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2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4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604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6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98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8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10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8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35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B676-4D99-4C58-8766-5D2C93ECFD3D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21EE-9B06-491C-B1D7-8318265D3B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9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</a:t>
            </a:r>
            <a:br>
              <a:rPr lang="hu-HU" smtClean="0"/>
            </a:b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59" y="365125"/>
            <a:ext cx="6929086" cy="5811839"/>
          </a:xfrm>
        </p:spPr>
      </p:pic>
      <p:sp>
        <p:nvSpPr>
          <p:cNvPr id="5" name="Szövegdoboz 4"/>
          <p:cNvSpPr txBox="1"/>
          <p:nvPr/>
        </p:nvSpPr>
        <p:spPr>
          <a:xfrm>
            <a:off x="2816773" y="180459"/>
            <a:ext cx="69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 </a:t>
            </a:r>
            <a:r>
              <a:rPr lang="hu-HU" smtClean="0"/>
              <a:t>   A          B          C           D          E           F          G           H          I            J </a:t>
            </a:r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9795642" y="315776"/>
            <a:ext cx="5044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mtClean="0"/>
          </a:p>
          <a:p>
            <a:r>
              <a:rPr lang="hu-HU" sz="1400" smtClean="0"/>
              <a:t>10</a:t>
            </a:r>
          </a:p>
          <a:p>
            <a:endParaRPr lang="hu-HU" sz="1400"/>
          </a:p>
          <a:p>
            <a:r>
              <a:rPr lang="hu-HU" sz="1400" smtClean="0"/>
              <a:t>9</a:t>
            </a:r>
          </a:p>
          <a:p>
            <a:endParaRPr lang="hu-HU" sz="1400"/>
          </a:p>
          <a:p>
            <a:r>
              <a:rPr lang="hu-HU" sz="1400" smtClean="0"/>
              <a:t>8</a:t>
            </a:r>
          </a:p>
          <a:p>
            <a:endParaRPr lang="hu-HU" sz="1400"/>
          </a:p>
          <a:p>
            <a:r>
              <a:rPr lang="hu-HU" sz="1400" smtClean="0"/>
              <a:t>7</a:t>
            </a:r>
          </a:p>
          <a:p>
            <a:endParaRPr lang="hu-HU" sz="1400"/>
          </a:p>
          <a:p>
            <a:r>
              <a:rPr lang="hu-HU" sz="1400" smtClean="0"/>
              <a:t>6</a:t>
            </a:r>
          </a:p>
          <a:p>
            <a:endParaRPr lang="hu-HU" sz="1400"/>
          </a:p>
          <a:p>
            <a:r>
              <a:rPr lang="hu-HU" sz="1400" smtClean="0"/>
              <a:t>5</a:t>
            </a:r>
          </a:p>
          <a:p>
            <a:endParaRPr lang="hu-HU" sz="1400"/>
          </a:p>
          <a:p>
            <a:r>
              <a:rPr lang="hu-HU" sz="1400" smtClean="0"/>
              <a:t>4</a:t>
            </a:r>
          </a:p>
          <a:p>
            <a:endParaRPr lang="hu-HU" sz="1400"/>
          </a:p>
          <a:p>
            <a:r>
              <a:rPr lang="hu-HU" sz="1400" smtClean="0"/>
              <a:t>3</a:t>
            </a:r>
          </a:p>
          <a:p>
            <a:endParaRPr lang="hu-HU" sz="1400"/>
          </a:p>
          <a:p>
            <a:r>
              <a:rPr lang="hu-HU" sz="1400" smtClean="0"/>
              <a:t>2</a:t>
            </a:r>
          </a:p>
          <a:p>
            <a:endParaRPr lang="hu-HU" sz="1400"/>
          </a:p>
          <a:p>
            <a:r>
              <a:rPr lang="hu-HU" sz="140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83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4" y="1302368"/>
            <a:ext cx="10515600" cy="4094569"/>
          </a:xfrm>
        </p:spPr>
      </p:pic>
    </p:spTree>
    <p:extLst>
      <p:ext uri="{BB962C8B-B14F-4D97-AF65-F5344CB8AC3E}">
        <p14:creationId xmlns:p14="http://schemas.microsoft.com/office/powerpoint/2010/main" val="60083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99" y="525517"/>
            <a:ext cx="5511327" cy="5651446"/>
          </a:xfrm>
        </p:spPr>
      </p:pic>
    </p:spTree>
    <p:extLst>
      <p:ext uri="{BB962C8B-B14F-4D97-AF65-F5344CB8AC3E}">
        <p14:creationId xmlns:p14="http://schemas.microsoft.com/office/powerpoint/2010/main" val="4830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 </a:t>
            </a:r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78" y="609601"/>
            <a:ext cx="7193490" cy="5498689"/>
          </a:xfrm>
        </p:spPr>
      </p:pic>
    </p:spTree>
    <p:extLst>
      <p:ext uri="{BB962C8B-B14F-4D97-AF65-F5344CB8AC3E}">
        <p14:creationId xmlns:p14="http://schemas.microsoft.com/office/powerpoint/2010/main" val="275092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1" y="672661"/>
            <a:ext cx="10446616" cy="5507421"/>
          </a:xfrm>
        </p:spPr>
      </p:pic>
    </p:spTree>
    <p:extLst>
      <p:ext uri="{BB962C8B-B14F-4D97-AF65-F5344CB8AC3E}">
        <p14:creationId xmlns:p14="http://schemas.microsoft.com/office/powerpoint/2010/main" val="274126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58" y="1965435"/>
            <a:ext cx="8010484" cy="2600626"/>
          </a:xfrm>
        </p:spPr>
      </p:pic>
    </p:spTree>
    <p:extLst>
      <p:ext uri="{BB962C8B-B14F-4D97-AF65-F5344CB8AC3E}">
        <p14:creationId xmlns:p14="http://schemas.microsoft.com/office/powerpoint/2010/main" val="10005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91" y="472966"/>
            <a:ext cx="4074426" cy="6170690"/>
          </a:xfrm>
        </p:spPr>
      </p:pic>
    </p:spTree>
    <p:extLst>
      <p:ext uri="{BB962C8B-B14F-4D97-AF65-F5344CB8AC3E}">
        <p14:creationId xmlns:p14="http://schemas.microsoft.com/office/powerpoint/2010/main" val="254382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8" y="800072"/>
            <a:ext cx="7753350" cy="282892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18" y="1512175"/>
            <a:ext cx="4381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</Words>
  <Application>Microsoft Office PowerPoint</Application>
  <PresentationFormat>Szélesvásznú</PresentationFormat>
  <Paragraphs>28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  </vt:lpstr>
      <vt:lpstr> </vt:lpstr>
      <vt:lpstr> </vt:lpstr>
      <vt:lpstr>  </vt:lpstr>
      <vt:lpstr> </vt:lpstr>
      <vt:lpstr> </vt:lpstr>
      <vt:lpstr> </vt:lpstr>
      <vt:lpstr>PowerPoint-bemutató</vt:lpstr>
    </vt:vector>
  </TitlesOfParts>
  <Company>ELTE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Németh Péter</dc:creator>
  <cp:lastModifiedBy>Németh Péter</cp:lastModifiedBy>
  <cp:revision>5</cp:revision>
  <dcterms:created xsi:type="dcterms:W3CDTF">2016-07-22T10:46:21Z</dcterms:created>
  <dcterms:modified xsi:type="dcterms:W3CDTF">2016-07-22T11:47:14Z</dcterms:modified>
</cp:coreProperties>
</file>