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2" r:id="rId4"/>
    <p:sldId id="286" r:id="rId5"/>
    <p:sldId id="293" r:id="rId6"/>
    <p:sldId id="291" r:id="rId7"/>
    <p:sldId id="292" r:id="rId8"/>
    <p:sldId id="266" r:id="rId9"/>
    <p:sldId id="288" r:id="rId10"/>
    <p:sldId id="263" r:id="rId11"/>
    <p:sldId id="294" r:id="rId12"/>
    <p:sldId id="295" r:id="rId13"/>
    <p:sldId id="296" r:id="rId14"/>
    <p:sldId id="284" r:id="rId15"/>
    <p:sldId id="290" r:id="rId16"/>
    <p:sldId id="274" r:id="rId17"/>
  </p:sldIdLst>
  <p:sldSz cx="18288000" cy="10287000"/>
  <p:notesSz cx="6858000" cy="9144000"/>
  <p:embeddedFontLst>
    <p:embeddedFont>
      <p:font typeface="Alic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F0D9FC-670A-4234-9623-EA1020B4F34C}">
  <a:tblStyle styleId="{B5F0D9FC-670A-4234-9623-EA1020B4F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28-4A4A-9BD5-08D439CB9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28-4A4A-9BD5-08D439CB9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28-4A4A-9BD5-08D439CB91A5}"/>
              </c:ext>
            </c:extLst>
          </c:dPt>
          <c:cat>
            <c:strRef>
              <c:f>Munka1!$A$2:$A$4</c:f>
              <c:strCache>
                <c:ptCount val="3"/>
                <c:pt idx="0">
                  <c:v>Matyi</c:v>
                </c:pt>
                <c:pt idx="1">
                  <c:v>Zalán</c:v>
                </c:pt>
                <c:pt idx="2">
                  <c:v>Bálint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D-466F-9B74-CE6D8C994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22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42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13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6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7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1"/>
          <p:cNvSpPr txBox="1">
            <a:spLocks noGrp="1"/>
          </p:cNvSpPr>
          <p:nvPr>
            <p:ph type="body" idx="1"/>
          </p:nvPr>
        </p:nvSpPr>
        <p:spPr>
          <a:xfrm rot="5400000">
            <a:off x="5922800" y="3621700"/>
            <a:ext cx="45261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8" name="Google Shape;348;p11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49" name="Google Shape;349;p1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50" name="Google Shape;350;p1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56" name="Google Shape;356;p1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65" name="Google Shape;365;p1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11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71" name="Google Shape;371;p11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74" name="Google Shape;374;p11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1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77" name="Google Shape;377;p11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1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80" name="Google Shape;380;p11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83" name="Google Shape;383;p11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>
            <a:spLocks noGrp="1"/>
          </p:cNvSpPr>
          <p:nvPr>
            <p:ph type="title"/>
          </p:nvPr>
        </p:nvSpPr>
        <p:spPr>
          <a:xfrm rot="5400000">
            <a:off x="8817525" y="390736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body" idx="1"/>
          </p:nvPr>
        </p:nvSpPr>
        <p:spPr>
          <a:xfrm rot="5400000">
            <a:off x="3843350" y="192615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8" name="Google Shape;388;p12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89" name="Google Shape;389;p1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90" name="Google Shape;390;p1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12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2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96" name="Google Shape;396;p1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12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99" name="Google Shape;399;p1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12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402" name="Google Shape;402;p1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2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405" name="Google Shape;405;p1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7" name="Google Shape;407;p12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408" name="Google Shape;408;p12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411" name="Google Shape;411;p12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414" name="Google Shape;414;p12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2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417" name="Google Shape;417;p12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420" name="Google Shape;420;p12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423" name="Google Shape;423;p12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1" name="Google Shape;11;p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30" name="Google Shape;30;p3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" name="Google Shape;48;p3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Google Shape;50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506800" y="3259225"/>
            <a:ext cx="10760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ice"/>
              <a:buNone/>
              <a:defRPr sz="11000"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5478900" y="6014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Open Sans"/>
              <a:buNone/>
              <a:defRPr sz="36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16425" y="1150150"/>
            <a:ext cx="1305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lice"/>
              <a:buNone/>
              <a:defRPr sz="7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5807400" y="3487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»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rot="10786707">
            <a:off x="15045066" y="-5690480"/>
            <a:ext cx="6527063" cy="10619128"/>
            <a:chOff x="5" y="9"/>
            <a:chExt cx="8702685" cy="1415873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77" name="Google Shape;77;p4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80" name="Google Shape;80;p4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4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83" name="Google Shape;83;p4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89" name="Google Shape;89;p4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92" name="Google Shape;92;p4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45775" y="1099500"/>
            <a:ext cx="13716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6072538" y="6408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3000"/>
              <a:buNone/>
              <a:defRPr sz="30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3000"/>
              <a:buNone/>
              <a:defRPr sz="30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98" name="Google Shape;98;p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5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32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3210225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9735850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39" name="Google Shape;139;p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7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177" name="Google Shape;177;p7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7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7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96" name="Google Shape;196;p7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7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200" name="Google Shape;200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7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203" name="Google Shape;203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7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7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09" name="Google Shape;209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" name="Google Shape;214;p7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215" name="Google Shape;215;p7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6" name="Google Shape;216;p7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7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2075225" y="1756325"/>
            <a:ext cx="137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4055550" y="41857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2"/>
          </p:nvPr>
        </p:nvSpPr>
        <p:spPr>
          <a:xfrm>
            <a:off x="8243375" y="41857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00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24" name="Google Shape;224;p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8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43" name="Google Shape;243;p8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49" name="Google Shape;249;p8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52" name="Google Shape;252;p8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55" name="Google Shape;255;p8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8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58" name="Google Shape;258;p8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1217550" y="856725"/>
            <a:ext cx="158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6006950" y="33534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64" name="Google Shape;264;p9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9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9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83" name="Google Shape;283;p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86" name="Google Shape;286;p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9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89" name="Google Shape;289;p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92" name="Google Shape;292;p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9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95" name="Google Shape;295;p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9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98" name="Google Shape;298;p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302" name="Google Shape;302;p1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303" name="Google Shape;30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775000" y="1421125"/>
            <a:ext cx="8985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05" name="Google Shape;305;p10"/>
          <p:cNvSpPr txBox="1">
            <a:spLocks noGrp="1"/>
          </p:cNvSpPr>
          <p:nvPr>
            <p:ph type="body" idx="1"/>
          </p:nvPr>
        </p:nvSpPr>
        <p:spPr>
          <a:xfrm>
            <a:off x="1824713" y="3843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06" name="Google Shape;306;p10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307" name="Google Shape;307;p1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14" name="Google Shape;314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17" name="Google Shape;317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>
            <a:off x="-2589058" y="7920014"/>
            <a:ext cx="4713027" cy="7667804"/>
            <a:chOff x="21" y="34"/>
            <a:chExt cx="6284036" cy="10223739"/>
          </a:xfrm>
        </p:grpSpPr>
        <p:grpSp>
          <p:nvGrpSpPr>
            <p:cNvPr id="326" name="Google Shape;326;p10"/>
            <p:cNvGrpSpPr/>
            <p:nvPr/>
          </p:nvGrpSpPr>
          <p:grpSpPr>
            <a:xfrm rot="10800000">
              <a:off x="21" y="34"/>
              <a:ext cx="6284036" cy="10223739"/>
              <a:chOff x="0" y="0"/>
              <a:chExt cx="660400" cy="1074430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 rot="10800000">
              <a:off x="420699" y="422481"/>
              <a:ext cx="5442687" cy="9265877"/>
              <a:chOff x="0" y="0"/>
              <a:chExt cx="660400" cy="1124295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 rot="10800000">
              <a:off x="890316" y="945575"/>
              <a:ext cx="4503400" cy="8153513"/>
              <a:chOff x="0" y="0"/>
              <a:chExt cx="660400" cy="1195670"/>
            </a:xfrm>
          </p:grpSpPr>
          <p:sp>
            <p:nvSpPr>
              <p:cNvPr id="333" name="Google Shape;333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0"/>
            <p:cNvGrpSpPr/>
            <p:nvPr/>
          </p:nvGrpSpPr>
          <p:grpSpPr>
            <a:xfrm rot="10800000">
              <a:off x="1367201" y="1568078"/>
              <a:ext cx="3549650" cy="7050097"/>
              <a:chOff x="0" y="0"/>
              <a:chExt cx="660400" cy="1311646"/>
            </a:xfrm>
          </p:grpSpPr>
          <p:sp>
            <p:nvSpPr>
              <p:cNvPr id="336" name="Google Shape;336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0"/>
            <p:cNvGrpSpPr/>
            <p:nvPr/>
          </p:nvGrpSpPr>
          <p:grpSpPr>
            <a:xfrm rot="10800000">
              <a:off x="1767921" y="2017592"/>
              <a:ext cx="2748189" cy="6147715"/>
              <a:chOff x="0" y="0"/>
              <a:chExt cx="660400" cy="1477319"/>
            </a:xfrm>
          </p:grpSpPr>
          <p:sp>
            <p:nvSpPr>
              <p:cNvPr id="339" name="Google Shape;339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0"/>
            <p:cNvGrpSpPr/>
            <p:nvPr/>
          </p:nvGrpSpPr>
          <p:grpSpPr>
            <a:xfrm rot="10800000">
              <a:off x="2115777" y="2470624"/>
              <a:ext cx="2052523" cy="5284800"/>
              <a:chOff x="0" y="0"/>
              <a:chExt cx="660400" cy="1700386"/>
            </a:xfrm>
          </p:grpSpPr>
          <p:sp>
            <p:nvSpPr>
              <p:cNvPr id="342" name="Google Shape;342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4" name="Google Shape;344;p10"/>
          <p:cNvSpPr>
            <a:spLocks noGrp="1"/>
          </p:cNvSpPr>
          <p:nvPr>
            <p:ph type="pic" idx="2"/>
          </p:nvPr>
        </p:nvSpPr>
        <p:spPr>
          <a:xfrm>
            <a:off x="9362131" y="1801525"/>
            <a:ext cx="8158200" cy="61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6025" y="988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ice"/>
              <a:buNone/>
              <a:defRPr sz="440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64600" y="3480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–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3"/>
          <p:cNvGrpSpPr/>
          <p:nvPr/>
        </p:nvGrpSpPr>
        <p:grpSpPr>
          <a:xfrm>
            <a:off x="-2780907" y="-3332311"/>
            <a:ext cx="6568145" cy="10644284"/>
            <a:chOff x="1" y="1"/>
            <a:chExt cx="8757526" cy="14192379"/>
          </a:xfrm>
        </p:grpSpPr>
        <p:grpSp>
          <p:nvGrpSpPr>
            <p:cNvPr id="430" name="Google Shape;430;p13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3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3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3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449" name="Google Shape;449;p1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3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3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456" name="Google Shape;456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3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3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7" name="Google Shape;467;p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68" name="Google Shape;46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69" name="Google Shape;469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471" name="Google Shape;471;p13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472" name="Google Shape;47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3" name="Google Shape;473;p13"/>
          <p:cNvCxnSpPr/>
          <p:nvPr/>
        </p:nvCxnSpPr>
        <p:spPr>
          <a:xfrm>
            <a:off x="4383543" y="6445198"/>
            <a:ext cx="9387565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13"/>
          <p:cNvSpPr txBox="1"/>
          <p:nvPr/>
        </p:nvSpPr>
        <p:spPr>
          <a:xfrm>
            <a:off x="5107363" y="6826198"/>
            <a:ext cx="81165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bemutatása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514;p31">
            <a:extLst>
              <a:ext uri="{FF2B5EF4-FFF2-40B4-BE49-F238E27FC236}">
                <a16:creationId xmlns:a16="http://schemas.microsoft.com/office/drawing/2014/main" id="{B934B8A6-819D-6D27-291A-C72D23A781D8}"/>
              </a:ext>
            </a:extLst>
          </p:cNvPr>
          <p:cNvSpPr txBox="1"/>
          <p:nvPr/>
        </p:nvSpPr>
        <p:spPr>
          <a:xfrm>
            <a:off x="4205289" y="4139155"/>
            <a:ext cx="973507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dirty="0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Proj-Menza-9C</a:t>
            </a:r>
            <a:endParaRPr sz="9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20"/>
          <p:cNvGrpSpPr/>
          <p:nvPr/>
        </p:nvGrpSpPr>
        <p:grpSpPr>
          <a:xfrm>
            <a:off x="15384711" y="-7367874"/>
            <a:ext cx="6568145" cy="10644284"/>
            <a:chOff x="1" y="1"/>
            <a:chExt cx="8757526" cy="14192379"/>
          </a:xfrm>
        </p:grpSpPr>
        <p:grpSp>
          <p:nvGrpSpPr>
            <p:cNvPr id="860" name="Google Shape;860;p20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861" name="Google Shape;861;p2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3" name="Google Shape;863;p20"/>
            <p:cNvGrpSpPr/>
            <p:nvPr/>
          </p:nvGrpSpPr>
          <p:grpSpPr>
            <a:xfrm rot="-13330">
              <a:off x="648402" y="705475"/>
              <a:ext cx="7537530" cy="12832230"/>
              <a:chOff x="0" y="0"/>
              <a:chExt cx="660400" cy="1124295"/>
            </a:xfrm>
          </p:grpSpPr>
          <p:sp>
            <p:nvSpPr>
              <p:cNvPr id="864" name="Google Shape;864;p2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20"/>
            <p:cNvGrpSpPr/>
            <p:nvPr/>
          </p:nvGrpSpPr>
          <p:grpSpPr>
            <a:xfrm rot="-13330">
              <a:off x="1299019" y="1526588"/>
              <a:ext cx="6236652" cy="11291604"/>
              <a:chOff x="0" y="0"/>
              <a:chExt cx="660400" cy="1195670"/>
            </a:xfrm>
          </p:grpSpPr>
          <p:sp>
            <p:nvSpPr>
              <p:cNvPr id="867" name="Google Shape;867;p2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 rot="-13330">
              <a:off x="1959040" y="2341986"/>
              <a:ext cx="4915848" cy="9763559"/>
              <a:chOff x="0" y="0"/>
              <a:chExt cx="660400" cy="1311646"/>
            </a:xfrm>
          </p:grpSpPr>
          <p:sp>
            <p:nvSpPr>
              <p:cNvPr id="870" name="Google Shape;870;p2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20"/>
            <p:cNvGrpSpPr/>
            <p:nvPr/>
          </p:nvGrpSpPr>
          <p:grpSpPr>
            <a:xfrm rot="-13330">
              <a:off x="2514030" y="2969157"/>
              <a:ext cx="3805887" cy="8513792"/>
              <a:chOff x="0" y="0"/>
              <a:chExt cx="660400" cy="1477319"/>
            </a:xfrm>
          </p:grpSpPr>
          <p:sp>
            <p:nvSpPr>
              <p:cNvPr id="873" name="Google Shape;873;p2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5" name="Google Shape;875;p20"/>
            <p:cNvGrpSpPr/>
            <p:nvPr/>
          </p:nvGrpSpPr>
          <p:grpSpPr>
            <a:xfrm rot="-13330">
              <a:off x="2995591" y="3536797"/>
              <a:ext cx="2842534" cy="7318907"/>
              <a:chOff x="0" y="0"/>
              <a:chExt cx="660400" cy="1700386"/>
            </a:xfrm>
          </p:grpSpPr>
          <p:sp>
            <p:nvSpPr>
              <p:cNvPr id="876" name="Google Shape;876;p2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8" name="Google Shape;878;p20"/>
          <p:cNvGrpSpPr/>
          <p:nvPr/>
        </p:nvGrpSpPr>
        <p:grpSpPr>
          <a:xfrm>
            <a:off x="-3263509" y="6649625"/>
            <a:ext cx="6527018" cy="10619055"/>
            <a:chOff x="0" y="0"/>
            <a:chExt cx="8702690" cy="14158740"/>
          </a:xfrm>
        </p:grpSpPr>
        <p:grpSp>
          <p:nvGrpSpPr>
            <p:cNvPr id="879" name="Google Shape;879;p20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80" name="Google Shape;880;p2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2" name="Google Shape;882;p20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83" name="Google Shape;883;p2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20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86" name="Google Shape;886;p2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8" name="Google Shape;888;p20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89" name="Google Shape;889;p2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1" name="Google Shape;891;p20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92" name="Google Shape;892;p2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4" name="Google Shape;894;p20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95" name="Google Shape;895;p2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7" name="Google Shape;897;p20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898" name="Google Shape;898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99" name="Google Shape;899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20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901" name="Google Shape;901;p20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02" name="Google Shape;902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4" name="Google Shape;904;p20"/>
          <p:cNvSpPr txBox="1"/>
          <p:nvPr/>
        </p:nvSpPr>
        <p:spPr>
          <a:xfrm>
            <a:off x="5881539" y="1866308"/>
            <a:ext cx="6568146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0" dirty="0">
                <a:latin typeface="Alice"/>
                <a:ea typeface="Alice"/>
                <a:sym typeface="Alice"/>
              </a:rPr>
              <a:t>Objektumok</a:t>
            </a:r>
            <a:endParaRPr dirty="0"/>
          </a:p>
        </p:txBody>
      </p:sp>
      <p:grpSp>
        <p:nvGrpSpPr>
          <p:cNvPr id="905" name="Google Shape;905;p20"/>
          <p:cNvGrpSpPr/>
          <p:nvPr/>
        </p:nvGrpSpPr>
        <p:grpSpPr>
          <a:xfrm>
            <a:off x="6193367" y="3792056"/>
            <a:ext cx="5901267" cy="3086086"/>
            <a:chOff x="0" y="0"/>
            <a:chExt cx="1554243" cy="812800"/>
          </a:xfrm>
        </p:grpSpPr>
        <p:sp>
          <p:nvSpPr>
            <p:cNvPr id="906" name="Google Shape;906;p20"/>
            <p:cNvSpPr/>
            <p:nvPr/>
          </p:nvSpPr>
          <p:spPr>
            <a:xfrm>
              <a:off x="0" y="0"/>
              <a:ext cx="1554243" cy="38441"/>
            </a:xfrm>
            <a:custGeom>
              <a:avLst/>
              <a:gdLst/>
              <a:ahLst/>
              <a:cxnLst/>
              <a:rect l="l" t="t" r="r" b="b"/>
              <a:pathLst>
                <a:path w="1554243" h="38441" extrusionOk="0">
                  <a:moveTo>
                    <a:pt x="0" y="0"/>
                  </a:moveTo>
                  <a:lnTo>
                    <a:pt x="1554243" y="0"/>
                  </a:lnTo>
                  <a:lnTo>
                    <a:pt x="1554243" y="38441"/>
                  </a:lnTo>
                  <a:lnTo>
                    <a:pt x="0" y="38441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907" name="Google Shape;907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D6CB56F7-0A4A-9B49-230D-05B23A06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01" y="4697127"/>
            <a:ext cx="4905356" cy="29230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1E10A4B-6ABD-6283-B3CD-CB02245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457" y="173389"/>
            <a:ext cx="8215519" cy="994022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22565C-411C-49D0-A66B-32DEBB0D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100" y="1632550"/>
            <a:ext cx="10760400" cy="1470000"/>
          </a:xfrm>
        </p:spPr>
        <p:txBody>
          <a:bodyPr>
            <a:normAutofit fontScale="90000"/>
          </a:bodyPr>
          <a:lstStyle/>
          <a:p>
            <a:r>
              <a:rPr lang="hu-HU" dirty="0"/>
              <a:t>Kezdő oldal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DB44262-3196-4236-8D4A-F0E57700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55" y="3048554"/>
            <a:ext cx="11346872" cy="560589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8BE26DC-B3C7-47AC-B403-BF957E64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4" y="1371600"/>
            <a:ext cx="11718570" cy="75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4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F7CFFD-EC13-44C3-A1FB-510D5567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2492" y="4408500"/>
            <a:ext cx="7915580" cy="1470000"/>
          </a:xfrm>
        </p:spPr>
        <p:txBody>
          <a:bodyPr>
            <a:normAutofit fontScale="90000"/>
          </a:bodyPr>
          <a:lstStyle/>
          <a:p>
            <a:r>
              <a:rPr lang="hu-HU" dirty="0"/>
              <a:t>Kvíz kinézete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AEA2D1A-041F-4598-A5CC-B45D6EF2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31" y="1031117"/>
            <a:ext cx="5893824" cy="822476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149708D-1E73-4340-8788-F0AC7411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81" y="1031117"/>
            <a:ext cx="5749877" cy="80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2459A4-BC36-4F9F-B0BB-E4610A0E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2291" y="3534209"/>
            <a:ext cx="6426909" cy="2677390"/>
          </a:xfrm>
        </p:spPr>
        <p:txBody>
          <a:bodyPr>
            <a:normAutofit fontScale="90000"/>
          </a:bodyPr>
          <a:lstStyle/>
          <a:p>
            <a:r>
              <a:rPr lang="hu-HU" dirty="0"/>
              <a:t>Kvíz Kódsora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FCB8D1F-BA21-47C1-BD6D-2A7C9BB6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690255"/>
            <a:ext cx="8166798" cy="63652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C7AA2E8-74B3-4419-93B3-E9E7F00B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402" y="3953741"/>
            <a:ext cx="5133975" cy="1838325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906FD3-04CA-4279-B948-1616C336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61" y="1190192"/>
            <a:ext cx="6677025" cy="7629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2"/>
            </a:solidFill>
          </a:ln>
          <a:effectLst/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6BF1C29-D9B0-405F-ADEB-545E1A6B4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69" y="1452995"/>
            <a:ext cx="3905250" cy="714375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436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D40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18"/>
          <p:cNvGrpSpPr/>
          <p:nvPr/>
        </p:nvGrpSpPr>
        <p:grpSpPr>
          <a:xfrm>
            <a:off x="-2780907" y="-3332311"/>
            <a:ext cx="6568144" cy="10644284"/>
            <a:chOff x="1" y="1"/>
            <a:chExt cx="8757526" cy="14192379"/>
          </a:xfrm>
        </p:grpSpPr>
        <p:grpSp>
          <p:nvGrpSpPr>
            <p:cNvPr id="726" name="Google Shape;726;p18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8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730" name="Google Shape;730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18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733" name="Google Shape;733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18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736" name="Google Shape;736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18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18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742" name="Google Shape;742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4" name="Google Shape;744;p18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745" name="Google Shape;745;p18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746" name="Google Shape;746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18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752" name="Google Shape;752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18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755" name="Google Shape;755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8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758" name="Google Shape;758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0" name="Google Shape;760;p18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761" name="Google Shape;761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764" name="Google Shape;764;p1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5" name="Google Shape;765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18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767" name="Google Shape;767;p18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68" name="Google Shape;768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18"/>
          <p:cNvSpPr txBox="1"/>
          <p:nvPr/>
        </p:nvSpPr>
        <p:spPr>
          <a:xfrm>
            <a:off x="4564489" y="1929310"/>
            <a:ext cx="915902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0" b="0" i="0" u="none" strike="noStrike" cap="none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Munkamegosztás</a:t>
            </a:r>
            <a:endParaRPr dirty="0"/>
          </a:p>
        </p:txBody>
      </p:sp>
      <p:grpSp>
        <p:nvGrpSpPr>
          <p:cNvPr id="770" name="Google Shape;770;p18"/>
          <p:cNvGrpSpPr/>
          <p:nvPr/>
        </p:nvGrpSpPr>
        <p:grpSpPr>
          <a:xfrm>
            <a:off x="2366110" y="3901788"/>
            <a:ext cx="4159527" cy="3854341"/>
            <a:chOff x="0" y="0"/>
            <a:chExt cx="5546037" cy="5139121"/>
          </a:xfrm>
        </p:grpSpPr>
        <p:sp>
          <p:nvSpPr>
            <p:cNvPr id="771" name="Google Shape;771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72" name="Google Shape;772;p18"/>
            <p:cNvSpPr txBox="1"/>
            <p:nvPr/>
          </p:nvSpPr>
          <p:spPr>
            <a:xfrm>
              <a:off x="570174" y="1522295"/>
              <a:ext cx="4486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Add a main point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74" name="Google Shape;774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5" name="Google Shape;775;p18"/>
          <p:cNvGrpSpPr/>
          <p:nvPr/>
        </p:nvGrpSpPr>
        <p:grpSpPr>
          <a:xfrm>
            <a:off x="7064236" y="3901788"/>
            <a:ext cx="4159527" cy="3854341"/>
            <a:chOff x="0" y="0"/>
            <a:chExt cx="5546037" cy="5139121"/>
          </a:xfrm>
        </p:grpSpPr>
        <p:sp>
          <p:nvSpPr>
            <p:cNvPr id="776" name="Google Shape;776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77" name="Google Shape;777;p18"/>
            <p:cNvSpPr txBox="1"/>
            <p:nvPr/>
          </p:nvSpPr>
          <p:spPr>
            <a:xfrm>
              <a:off x="570174" y="1522295"/>
              <a:ext cx="4486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Add a main point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79" name="Google Shape;779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0" name="Google Shape;780;p18"/>
          <p:cNvGrpSpPr/>
          <p:nvPr/>
        </p:nvGrpSpPr>
        <p:grpSpPr>
          <a:xfrm>
            <a:off x="11762363" y="3901788"/>
            <a:ext cx="4159527" cy="3854341"/>
            <a:chOff x="0" y="0"/>
            <a:chExt cx="5546037" cy="5139121"/>
          </a:xfrm>
        </p:grpSpPr>
        <p:sp>
          <p:nvSpPr>
            <p:cNvPr id="781" name="Google Shape;781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2" name="Google Shape;782;p18"/>
            <p:cNvSpPr txBox="1"/>
            <p:nvPr/>
          </p:nvSpPr>
          <p:spPr>
            <a:xfrm>
              <a:off x="570174" y="1522295"/>
              <a:ext cx="4486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Add a main point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84" name="Google Shape;784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9CBB1E74-97E7-8787-FE61-BE890242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99" y="4673823"/>
            <a:ext cx="4108711" cy="231884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2BB5B03-CBC3-1142-C768-8D3B397D3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58" y="4673823"/>
            <a:ext cx="4112082" cy="234150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619254-F894-2F8C-AD66-15C6C7A5F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717" y="4659064"/>
            <a:ext cx="4090683" cy="24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D40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18"/>
          <p:cNvGrpSpPr/>
          <p:nvPr/>
        </p:nvGrpSpPr>
        <p:grpSpPr>
          <a:xfrm>
            <a:off x="-2780907" y="-3332311"/>
            <a:ext cx="6568144" cy="10644284"/>
            <a:chOff x="1" y="1"/>
            <a:chExt cx="8757526" cy="14192379"/>
          </a:xfrm>
        </p:grpSpPr>
        <p:grpSp>
          <p:nvGrpSpPr>
            <p:cNvPr id="726" name="Google Shape;726;p18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8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730" name="Google Shape;730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18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733" name="Google Shape;733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18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736" name="Google Shape;736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18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18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742" name="Google Shape;742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4" name="Google Shape;744;p18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745" name="Google Shape;745;p18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746" name="Google Shape;746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18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752" name="Google Shape;752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18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755" name="Google Shape;755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8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758" name="Google Shape;758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0" name="Google Shape;760;p18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761" name="Google Shape;761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764" name="Google Shape;764;p1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5" name="Google Shape;765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18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767" name="Google Shape;767;p18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68" name="Google Shape;768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18"/>
          <p:cNvSpPr txBox="1"/>
          <p:nvPr/>
        </p:nvSpPr>
        <p:spPr>
          <a:xfrm>
            <a:off x="4564488" y="1929310"/>
            <a:ext cx="1046000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0" b="0" i="0" u="none" strike="noStrike" cap="none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Munkamegosztás#2</a:t>
            </a:r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B0D1CD-8F59-FEC0-80D9-6CACB4357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536214"/>
              </p:ext>
            </p:extLst>
          </p:nvPr>
        </p:nvGraphicFramePr>
        <p:xfrm>
          <a:off x="5241473" y="3873752"/>
          <a:ext cx="7838811" cy="47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87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D40"/>
        </a:solidFill>
        <a:effectLst/>
      </p:bgPr>
    </p:bg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1" name="Google Shape;1451;p31"/>
          <p:cNvGrpSpPr/>
          <p:nvPr/>
        </p:nvGrpSpPr>
        <p:grpSpPr>
          <a:xfrm rot="10786669">
            <a:off x="-3939761" y="-3272842"/>
            <a:ext cx="26199918" cy="16380060"/>
            <a:chOff x="0" y="-148852"/>
            <a:chExt cx="34933224" cy="21840079"/>
          </a:xfrm>
        </p:grpSpPr>
        <p:grpSp>
          <p:nvGrpSpPr>
            <p:cNvPr id="1452" name="Google Shape;1452;p31"/>
            <p:cNvGrpSpPr/>
            <p:nvPr/>
          </p:nvGrpSpPr>
          <p:grpSpPr>
            <a:xfrm rot="10800000">
              <a:off x="24612673" y="4751473"/>
              <a:ext cx="10320551" cy="16939754"/>
              <a:chOff x="0" y="-9525"/>
              <a:chExt cx="660400" cy="1083955"/>
            </a:xfrm>
          </p:grpSpPr>
          <p:sp>
            <p:nvSpPr>
              <p:cNvPr id="1453" name="Google Shape;1453;p3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31"/>
            <p:cNvGrpSpPr/>
            <p:nvPr/>
          </p:nvGrpSpPr>
          <p:grpSpPr>
            <a:xfrm rot="10800000">
              <a:off x="25303557" y="5445253"/>
              <a:ext cx="8938783" cy="15346712"/>
              <a:chOff x="0" y="-9525"/>
              <a:chExt cx="660400" cy="1133820"/>
            </a:xfrm>
          </p:grpSpPr>
          <p:sp>
            <p:nvSpPr>
              <p:cNvPr id="1456" name="Google Shape;1456;p3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8" name="Google Shape;1458;p31"/>
            <p:cNvGrpSpPr/>
            <p:nvPr/>
          </p:nvGrpSpPr>
          <p:grpSpPr>
            <a:xfrm rot="10800000">
              <a:off x="26074915" y="6304506"/>
              <a:ext cx="7396067" cy="13497427"/>
              <a:chOff x="0" y="-9525"/>
              <a:chExt cx="660400" cy="1205195"/>
            </a:xfrm>
          </p:grpSpPr>
          <p:sp>
            <p:nvSpPr>
              <p:cNvPr id="1459" name="Google Shape;1459;p3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1" name="Google Shape;1461;p31"/>
            <p:cNvGrpSpPr/>
            <p:nvPr/>
          </p:nvGrpSpPr>
          <p:grpSpPr>
            <a:xfrm rot="10800000">
              <a:off x="26858088" y="7326798"/>
              <a:ext cx="5829722" cy="11662722"/>
              <a:chOff x="0" y="-9525"/>
              <a:chExt cx="660400" cy="1321171"/>
            </a:xfrm>
          </p:grpSpPr>
          <p:sp>
            <p:nvSpPr>
              <p:cNvPr id="1462" name="Google Shape;1462;p3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31"/>
            <p:cNvGrpSpPr/>
            <p:nvPr/>
          </p:nvGrpSpPr>
          <p:grpSpPr>
            <a:xfrm rot="10800000">
              <a:off x="27516241" y="8065137"/>
              <a:ext cx="4513415" cy="10161633"/>
              <a:chOff x="0" y="-9525"/>
              <a:chExt cx="660400" cy="1486844"/>
            </a:xfrm>
          </p:grpSpPr>
          <p:sp>
            <p:nvSpPr>
              <p:cNvPr id="1465" name="Google Shape;1465;p3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31"/>
            <p:cNvGrpSpPr/>
            <p:nvPr/>
          </p:nvGrpSpPr>
          <p:grpSpPr>
            <a:xfrm rot="10800000">
              <a:off x="28087463" y="8808989"/>
              <a:ext cx="3370971" cy="8728138"/>
              <a:chOff x="0" y="-9525"/>
              <a:chExt cx="660400" cy="1709911"/>
            </a:xfrm>
          </p:grpSpPr>
          <p:sp>
            <p:nvSpPr>
              <p:cNvPr id="1468" name="Google Shape;1468;p3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31"/>
            <p:cNvGrpSpPr/>
            <p:nvPr/>
          </p:nvGrpSpPr>
          <p:grpSpPr>
            <a:xfrm rot="13330">
              <a:off x="12589052" y="-128907"/>
              <a:ext cx="10320551" cy="16939754"/>
              <a:chOff x="0" y="-9525"/>
              <a:chExt cx="660400" cy="1083955"/>
            </a:xfrm>
          </p:grpSpPr>
          <p:sp>
            <p:nvSpPr>
              <p:cNvPr id="1471" name="Google Shape;1471;p3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3" name="Google Shape;1473;p31"/>
            <p:cNvGrpSpPr/>
            <p:nvPr/>
          </p:nvGrpSpPr>
          <p:grpSpPr>
            <a:xfrm rot="13330">
              <a:off x="13279537" y="770355"/>
              <a:ext cx="8938783" cy="15346712"/>
              <a:chOff x="0" y="-9525"/>
              <a:chExt cx="660400" cy="1133820"/>
            </a:xfrm>
          </p:grpSpPr>
          <p:sp>
            <p:nvSpPr>
              <p:cNvPr id="1474" name="Google Shape;1474;p3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6" name="Google Shape;1476;p31"/>
            <p:cNvGrpSpPr/>
            <p:nvPr/>
          </p:nvGrpSpPr>
          <p:grpSpPr>
            <a:xfrm rot="13330">
              <a:off x="14050642" y="1760385"/>
              <a:ext cx="7396067" cy="13497427"/>
              <a:chOff x="0" y="-9525"/>
              <a:chExt cx="660400" cy="1205195"/>
            </a:xfrm>
          </p:grpSpPr>
          <p:sp>
            <p:nvSpPr>
              <p:cNvPr id="1477" name="Google Shape;1477;p3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9" name="Google Shape;1479;p31"/>
            <p:cNvGrpSpPr/>
            <p:nvPr/>
          </p:nvGrpSpPr>
          <p:grpSpPr>
            <a:xfrm rot="13330">
              <a:off x="14834221" y="2572800"/>
              <a:ext cx="5829722" cy="11662722"/>
              <a:chOff x="0" y="-9525"/>
              <a:chExt cx="660400" cy="1321171"/>
            </a:xfrm>
          </p:grpSpPr>
          <p:sp>
            <p:nvSpPr>
              <p:cNvPr id="1480" name="Google Shape;1480;p3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2" name="Google Shape;1482;p31"/>
            <p:cNvGrpSpPr/>
            <p:nvPr/>
          </p:nvGrpSpPr>
          <p:grpSpPr>
            <a:xfrm rot="13330">
              <a:off x="15492327" y="3335550"/>
              <a:ext cx="4513415" cy="10161633"/>
              <a:chOff x="0" y="-9525"/>
              <a:chExt cx="660400" cy="1486844"/>
            </a:xfrm>
          </p:grpSpPr>
          <p:sp>
            <p:nvSpPr>
              <p:cNvPr id="1483" name="Google Shape;1483;p3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5" name="Google Shape;1485;p31"/>
            <p:cNvGrpSpPr/>
            <p:nvPr/>
          </p:nvGrpSpPr>
          <p:grpSpPr>
            <a:xfrm rot="13330">
              <a:off x="16066401" y="2608268"/>
              <a:ext cx="3370971" cy="10145068"/>
              <a:chOff x="0" y="-9525"/>
              <a:chExt cx="660400" cy="1987499"/>
            </a:xfrm>
          </p:grpSpPr>
          <p:sp>
            <p:nvSpPr>
              <p:cNvPr id="1486" name="Google Shape;1486;p31"/>
              <p:cNvSpPr/>
              <p:nvPr/>
            </p:nvSpPr>
            <p:spPr>
              <a:xfrm>
                <a:off x="0" y="0"/>
                <a:ext cx="660400" cy="1977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 extrusionOk="0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31"/>
            <p:cNvGrpSpPr/>
            <p:nvPr/>
          </p:nvGrpSpPr>
          <p:grpSpPr>
            <a:xfrm rot="10800000">
              <a:off x="0" y="4656032"/>
              <a:ext cx="10320551" cy="16939754"/>
              <a:chOff x="0" y="-9525"/>
              <a:chExt cx="660400" cy="1083955"/>
            </a:xfrm>
          </p:grpSpPr>
          <p:sp>
            <p:nvSpPr>
              <p:cNvPr id="1489" name="Google Shape;1489;p3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31"/>
            <p:cNvGrpSpPr/>
            <p:nvPr/>
          </p:nvGrpSpPr>
          <p:grpSpPr>
            <a:xfrm rot="10800000">
              <a:off x="690884" y="5349813"/>
              <a:ext cx="8938783" cy="15346712"/>
              <a:chOff x="0" y="-9525"/>
              <a:chExt cx="660400" cy="1133820"/>
            </a:xfrm>
          </p:grpSpPr>
          <p:sp>
            <p:nvSpPr>
              <p:cNvPr id="1492" name="Google Shape;1492;p3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4" name="Google Shape;1494;p31"/>
            <p:cNvGrpSpPr/>
            <p:nvPr/>
          </p:nvGrpSpPr>
          <p:grpSpPr>
            <a:xfrm rot="10800000">
              <a:off x="1462242" y="6209066"/>
              <a:ext cx="7396067" cy="13497427"/>
              <a:chOff x="0" y="-9525"/>
              <a:chExt cx="660400" cy="1205195"/>
            </a:xfrm>
          </p:grpSpPr>
          <p:sp>
            <p:nvSpPr>
              <p:cNvPr id="1495" name="Google Shape;1495;p3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7" name="Google Shape;1497;p31"/>
            <p:cNvGrpSpPr/>
            <p:nvPr/>
          </p:nvGrpSpPr>
          <p:grpSpPr>
            <a:xfrm rot="10800000">
              <a:off x="2245415" y="7231358"/>
              <a:ext cx="5829722" cy="11662722"/>
              <a:chOff x="0" y="-9525"/>
              <a:chExt cx="660400" cy="1321171"/>
            </a:xfrm>
          </p:grpSpPr>
          <p:sp>
            <p:nvSpPr>
              <p:cNvPr id="1498" name="Google Shape;1498;p3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0" name="Google Shape;1500;p31"/>
            <p:cNvGrpSpPr/>
            <p:nvPr/>
          </p:nvGrpSpPr>
          <p:grpSpPr>
            <a:xfrm rot="10800000">
              <a:off x="2903568" y="7969697"/>
              <a:ext cx="4513415" cy="10161633"/>
              <a:chOff x="0" y="-9525"/>
              <a:chExt cx="660400" cy="1486844"/>
            </a:xfrm>
          </p:grpSpPr>
          <p:sp>
            <p:nvSpPr>
              <p:cNvPr id="1501" name="Google Shape;1501;p3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3" name="Google Shape;1503;p31"/>
            <p:cNvGrpSpPr/>
            <p:nvPr/>
          </p:nvGrpSpPr>
          <p:grpSpPr>
            <a:xfrm rot="10800000">
              <a:off x="3474790" y="8713549"/>
              <a:ext cx="3370971" cy="8728138"/>
              <a:chOff x="0" y="-9525"/>
              <a:chExt cx="660400" cy="1709911"/>
            </a:xfrm>
          </p:grpSpPr>
          <p:sp>
            <p:nvSpPr>
              <p:cNvPr id="1504" name="Google Shape;1504;p3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6" name="Google Shape;1506;p31"/>
          <p:cNvGrpSpPr/>
          <p:nvPr/>
        </p:nvGrpSpPr>
        <p:grpSpPr>
          <a:xfrm>
            <a:off x="2988615" y="2154981"/>
            <a:ext cx="11788047" cy="5977038"/>
            <a:chOff x="0" y="0"/>
            <a:chExt cx="15717397" cy="7969384"/>
          </a:xfrm>
        </p:grpSpPr>
        <p:grpSp>
          <p:nvGrpSpPr>
            <p:cNvPr id="1507" name="Google Shape;1507;p31"/>
            <p:cNvGrpSpPr/>
            <p:nvPr/>
          </p:nvGrpSpPr>
          <p:grpSpPr>
            <a:xfrm>
              <a:off x="0" y="0"/>
              <a:ext cx="15717397" cy="7969384"/>
              <a:chOff x="0" y="0"/>
              <a:chExt cx="4274726" cy="2167467"/>
            </a:xfrm>
          </p:grpSpPr>
          <p:sp>
            <p:nvSpPr>
              <p:cNvPr id="1508" name="Google Shape;1508;p31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509" name="Google Shape;1509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0" name="Google Shape;1510;p31"/>
            <p:cNvGrpSpPr/>
            <p:nvPr/>
          </p:nvGrpSpPr>
          <p:grpSpPr>
            <a:xfrm>
              <a:off x="465369" y="520450"/>
              <a:ext cx="14828517" cy="7008892"/>
              <a:chOff x="0" y="0"/>
              <a:chExt cx="4032974" cy="1906238"/>
            </a:xfrm>
          </p:grpSpPr>
          <p:sp>
            <p:nvSpPr>
              <p:cNvPr id="1511" name="Google Shape;1511;p31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12" name="Google Shape;1512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13" name="Google Shape;1513;p31"/>
            <p:cNvCxnSpPr/>
            <p:nvPr/>
          </p:nvCxnSpPr>
          <p:spPr>
            <a:xfrm>
              <a:off x="4824884" y="5444517"/>
              <a:ext cx="6670205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4" name="Google Shape;1514;p31"/>
            <p:cNvSpPr txBox="1"/>
            <p:nvPr/>
          </p:nvSpPr>
          <p:spPr>
            <a:xfrm>
              <a:off x="1611873" y="1755167"/>
              <a:ext cx="12980099" cy="3282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8000" dirty="0">
                  <a:solidFill>
                    <a:srgbClr val="191919"/>
                  </a:solidFill>
                  <a:latin typeface="Alice"/>
                  <a:ea typeface="Alice"/>
                  <a:cs typeface="Alice"/>
                  <a:sym typeface="Alice"/>
                </a:rPr>
                <a:t>Köszönjük a figyelmet!</a:t>
              </a:r>
              <a:endParaRPr dirty="0"/>
            </a:p>
          </p:txBody>
        </p:sp>
        <p:sp>
          <p:nvSpPr>
            <p:cNvPr id="1515" name="Google Shape;1515;p31"/>
            <p:cNvSpPr txBox="1"/>
            <p:nvPr/>
          </p:nvSpPr>
          <p:spPr>
            <a:xfrm>
              <a:off x="1792359" y="5913023"/>
              <a:ext cx="12619059" cy="533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Készítette: Németh Zalán, </a:t>
              </a:r>
              <a:r>
                <a:rPr lang="hu-HU" sz="20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Bánhidai</a:t>
              </a:r>
              <a:r>
                <a:rPr lang="hu-HU" sz="2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Mátyás, Major Bálint István</a:t>
              </a:r>
              <a:endParaRPr sz="2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/>
        </p:nvSpPr>
        <p:spPr>
          <a:xfrm>
            <a:off x="1028700" y="1019175"/>
            <a:ext cx="9467126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0" b="0" i="0" u="none" strike="noStrike" cap="none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Tartalom</a:t>
            </a:r>
            <a:endParaRPr dirty="0"/>
          </a:p>
        </p:txBody>
      </p:sp>
      <p:sp>
        <p:nvSpPr>
          <p:cNvPr id="654" name="Google Shape;654;p17"/>
          <p:cNvSpPr txBox="1"/>
          <p:nvPr/>
        </p:nvSpPr>
        <p:spPr>
          <a:xfrm>
            <a:off x="2350558" y="4394595"/>
            <a:ext cx="4110600" cy="4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99" dirty="0">
                <a:latin typeface="Open Sans"/>
                <a:ea typeface="Open Sans"/>
                <a:cs typeface="Open Sans"/>
                <a:sym typeface="Open Sans"/>
              </a:rPr>
              <a:t>Téma bemutatása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5" name="Google Shape;655;p17"/>
          <p:cNvGrpSpPr/>
          <p:nvPr/>
        </p:nvGrpSpPr>
        <p:grpSpPr>
          <a:xfrm>
            <a:off x="2350558" y="3210430"/>
            <a:ext cx="1044319" cy="1044319"/>
            <a:chOff x="0" y="0"/>
            <a:chExt cx="812800" cy="812800"/>
          </a:xfrm>
        </p:grpSpPr>
        <p:sp>
          <p:nvSpPr>
            <p:cNvPr id="656" name="Google Shape;65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57" name="Google Shape;657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8" name="Google Shape;658;p17"/>
          <p:cNvSpPr txBox="1"/>
          <p:nvPr/>
        </p:nvSpPr>
        <p:spPr>
          <a:xfrm>
            <a:off x="2475238" y="3143755"/>
            <a:ext cx="794960" cy="97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01</a:t>
            </a:r>
            <a:endParaRPr/>
          </a:p>
        </p:txBody>
      </p:sp>
      <p:sp>
        <p:nvSpPr>
          <p:cNvPr id="659" name="Google Shape;659;p17"/>
          <p:cNvSpPr txBox="1"/>
          <p:nvPr/>
        </p:nvSpPr>
        <p:spPr>
          <a:xfrm>
            <a:off x="7180792" y="4394595"/>
            <a:ext cx="4110600" cy="4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99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Alkalmazott technológiák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60" name="Google Shape;660;p17"/>
          <p:cNvGrpSpPr/>
          <p:nvPr/>
        </p:nvGrpSpPr>
        <p:grpSpPr>
          <a:xfrm>
            <a:off x="7180792" y="3210430"/>
            <a:ext cx="1044319" cy="1044319"/>
            <a:chOff x="0" y="0"/>
            <a:chExt cx="812800" cy="812800"/>
          </a:xfrm>
        </p:grpSpPr>
        <p:sp>
          <p:nvSpPr>
            <p:cNvPr id="661" name="Google Shape;66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62" name="Google Shape;662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3" name="Google Shape;663;p17"/>
          <p:cNvSpPr txBox="1"/>
          <p:nvPr/>
        </p:nvSpPr>
        <p:spPr>
          <a:xfrm>
            <a:off x="7305471" y="3143755"/>
            <a:ext cx="919639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02</a:t>
            </a:r>
            <a:endParaRPr/>
          </a:p>
        </p:txBody>
      </p:sp>
      <p:sp>
        <p:nvSpPr>
          <p:cNvPr id="664" name="Google Shape;664;p17"/>
          <p:cNvSpPr txBox="1"/>
          <p:nvPr/>
        </p:nvSpPr>
        <p:spPr>
          <a:xfrm>
            <a:off x="12011025" y="4394595"/>
            <a:ext cx="4110600" cy="4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99" dirty="0">
                <a:latin typeface="Open Sans"/>
                <a:ea typeface="Open Sans"/>
                <a:cs typeface="Open Sans"/>
                <a:sym typeface="Open Sans"/>
              </a:rPr>
              <a:t>Kígyós Játék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65" name="Google Shape;665;p17"/>
          <p:cNvGrpSpPr/>
          <p:nvPr/>
        </p:nvGrpSpPr>
        <p:grpSpPr>
          <a:xfrm>
            <a:off x="12011025" y="3210430"/>
            <a:ext cx="1044319" cy="1044319"/>
            <a:chOff x="0" y="0"/>
            <a:chExt cx="812800" cy="812800"/>
          </a:xfrm>
        </p:grpSpPr>
        <p:sp>
          <p:nvSpPr>
            <p:cNvPr id="666" name="Google Shape;66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67" name="Google Shape;667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17"/>
          <p:cNvSpPr txBox="1"/>
          <p:nvPr/>
        </p:nvSpPr>
        <p:spPr>
          <a:xfrm>
            <a:off x="12135704" y="3143755"/>
            <a:ext cx="919639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03</a:t>
            </a:r>
            <a:endParaRPr/>
          </a:p>
        </p:txBody>
      </p:sp>
      <p:sp>
        <p:nvSpPr>
          <p:cNvPr id="669" name="Google Shape;669;p17"/>
          <p:cNvSpPr txBox="1"/>
          <p:nvPr/>
        </p:nvSpPr>
        <p:spPr>
          <a:xfrm>
            <a:off x="2350558" y="7181186"/>
            <a:ext cx="4110600" cy="51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99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Ebéd Játék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0" name="Google Shape;670;p17"/>
          <p:cNvGrpSpPr/>
          <p:nvPr/>
        </p:nvGrpSpPr>
        <p:grpSpPr>
          <a:xfrm>
            <a:off x="2350558" y="5987497"/>
            <a:ext cx="1044319" cy="1044319"/>
            <a:chOff x="0" y="0"/>
            <a:chExt cx="812800" cy="812800"/>
          </a:xfrm>
        </p:grpSpPr>
        <p:sp>
          <p:nvSpPr>
            <p:cNvPr id="671" name="Google Shape;67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72" name="Google Shape;672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3" name="Google Shape;673;p17"/>
          <p:cNvSpPr txBox="1"/>
          <p:nvPr/>
        </p:nvSpPr>
        <p:spPr>
          <a:xfrm>
            <a:off x="2475238" y="5920822"/>
            <a:ext cx="1029759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04</a:t>
            </a:r>
            <a:endParaRPr/>
          </a:p>
        </p:txBody>
      </p:sp>
      <p:sp>
        <p:nvSpPr>
          <p:cNvPr id="674" name="Google Shape;674;p17"/>
          <p:cNvSpPr txBox="1"/>
          <p:nvPr/>
        </p:nvSpPr>
        <p:spPr>
          <a:xfrm>
            <a:off x="7180792" y="7171661"/>
            <a:ext cx="4110600" cy="4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99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Quiz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5" name="Google Shape;675;p17"/>
          <p:cNvGrpSpPr/>
          <p:nvPr/>
        </p:nvGrpSpPr>
        <p:grpSpPr>
          <a:xfrm>
            <a:off x="7180792" y="5987497"/>
            <a:ext cx="1044319" cy="1044319"/>
            <a:chOff x="0" y="0"/>
            <a:chExt cx="812800" cy="812800"/>
          </a:xfrm>
        </p:grpSpPr>
        <p:sp>
          <p:nvSpPr>
            <p:cNvPr id="676" name="Google Shape;67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77" name="Google Shape;677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8" name="Google Shape;678;p17"/>
          <p:cNvSpPr txBox="1"/>
          <p:nvPr/>
        </p:nvSpPr>
        <p:spPr>
          <a:xfrm>
            <a:off x="7305471" y="5920822"/>
            <a:ext cx="105910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05</a:t>
            </a:r>
            <a:endParaRPr/>
          </a:p>
        </p:txBody>
      </p:sp>
      <p:sp>
        <p:nvSpPr>
          <p:cNvPr id="679" name="Google Shape;679;p17"/>
          <p:cNvSpPr txBox="1"/>
          <p:nvPr/>
        </p:nvSpPr>
        <p:spPr>
          <a:xfrm>
            <a:off x="12011025" y="7171661"/>
            <a:ext cx="4110600" cy="4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99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80" name="Google Shape;680;p17"/>
          <p:cNvGrpSpPr/>
          <p:nvPr/>
        </p:nvGrpSpPr>
        <p:grpSpPr>
          <a:xfrm>
            <a:off x="12011025" y="5987497"/>
            <a:ext cx="1044319" cy="1044319"/>
            <a:chOff x="0" y="0"/>
            <a:chExt cx="812800" cy="812800"/>
          </a:xfrm>
        </p:grpSpPr>
        <p:sp>
          <p:nvSpPr>
            <p:cNvPr id="681" name="Google Shape;68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82" name="Google Shape;682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17"/>
          <p:cNvSpPr txBox="1"/>
          <p:nvPr/>
        </p:nvSpPr>
        <p:spPr>
          <a:xfrm>
            <a:off x="12135704" y="5920822"/>
            <a:ext cx="110313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06</a:t>
            </a:r>
            <a:endParaRPr/>
          </a:p>
        </p:txBody>
      </p:sp>
      <p:grpSp>
        <p:nvGrpSpPr>
          <p:cNvPr id="684" name="Google Shape;684;p17"/>
          <p:cNvGrpSpPr/>
          <p:nvPr/>
        </p:nvGrpSpPr>
        <p:grpSpPr>
          <a:xfrm rot="10786669">
            <a:off x="15045055" y="-5690364"/>
            <a:ext cx="6527018" cy="10619055"/>
            <a:chOff x="0" y="0"/>
            <a:chExt cx="8702690" cy="14158740"/>
          </a:xfrm>
        </p:grpSpPr>
        <p:grpSp>
          <p:nvGrpSpPr>
            <p:cNvPr id="685" name="Google Shape;685;p17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686" name="Google Shape;686;p1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7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17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7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695" name="Google Shape;695;p1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17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698" name="Google Shape;698;p1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17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701" name="Google Shape;701;p1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3" name="Google Shape;703;p17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704" name="Google Shape;704;p17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7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707" name="Google Shape;707;p17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7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710" name="Google Shape;710;p17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713" name="Google Shape;713;p17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17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716" name="Google Shape;716;p17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719" name="Google Shape;719;p17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AEE35850-8917-EFB6-E1D2-3CA9B634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805" y="3656757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26A1148-C8D5-56B8-BBEC-7334C2E1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73" y="3190577"/>
            <a:ext cx="3039731" cy="30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9" name="Google Shape;789;p19"/>
          <p:cNvSpPr txBox="1"/>
          <p:nvPr/>
        </p:nvSpPr>
        <p:spPr>
          <a:xfrm>
            <a:off x="1973716" y="7172111"/>
            <a:ext cx="44616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 err="1"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0" name="Google Shape;790;p19"/>
          <p:cNvGrpSpPr/>
          <p:nvPr/>
        </p:nvGrpSpPr>
        <p:grpSpPr>
          <a:xfrm>
            <a:off x="1750043" y="2938206"/>
            <a:ext cx="3557192" cy="3568079"/>
            <a:chOff x="0" y="0"/>
            <a:chExt cx="1412613" cy="1416937"/>
          </a:xfrm>
        </p:grpSpPr>
        <p:sp>
          <p:nvSpPr>
            <p:cNvPr id="791" name="Google Shape;791;p19"/>
            <p:cNvSpPr/>
            <p:nvPr/>
          </p:nvSpPr>
          <p:spPr>
            <a:xfrm>
              <a:off x="0" y="0"/>
              <a:ext cx="1412613" cy="1416937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2" name="Google Shape;792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19"/>
          <p:cNvGrpSpPr/>
          <p:nvPr/>
        </p:nvGrpSpPr>
        <p:grpSpPr>
          <a:xfrm>
            <a:off x="6918257" y="2938206"/>
            <a:ext cx="3557192" cy="3568079"/>
            <a:chOff x="0" y="0"/>
            <a:chExt cx="1412613" cy="1416937"/>
          </a:xfrm>
        </p:grpSpPr>
        <p:sp>
          <p:nvSpPr>
            <p:cNvPr id="795" name="Google Shape;795;p19"/>
            <p:cNvSpPr/>
            <p:nvPr/>
          </p:nvSpPr>
          <p:spPr>
            <a:xfrm>
              <a:off x="0" y="0"/>
              <a:ext cx="1412613" cy="1416937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6" name="Google Shape;796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p19"/>
          <p:cNvGrpSpPr/>
          <p:nvPr/>
        </p:nvGrpSpPr>
        <p:grpSpPr>
          <a:xfrm>
            <a:off x="11881847" y="2938206"/>
            <a:ext cx="3557192" cy="3568079"/>
            <a:chOff x="0" y="0"/>
            <a:chExt cx="1412613" cy="1416937"/>
          </a:xfrm>
        </p:grpSpPr>
        <p:sp>
          <p:nvSpPr>
            <p:cNvPr id="799" name="Google Shape;799;p19"/>
            <p:cNvSpPr/>
            <p:nvPr/>
          </p:nvSpPr>
          <p:spPr>
            <a:xfrm>
              <a:off x="0" y="0"/>
              <a:ext cx="1412613" cy="1416937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0" name="Google Shape;800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19"/>
          <p:cNvGrpSpPr/>
          <p:nvPr/>
        </p:nvGrpSpPr>
        <p:grpSpPr>
          <a:xfrm rot="10786669">
            <a:off x="15095518" y="-7266357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1" name="Google Shape;821;p19"/>
          <p:cNvGrpSpPr/>
          <p:nvPr/>
        </p:nvGrpSpPr>
        <p:grpSpPr>
          <a:xfrm>
            <a:off x="1954666" y="5934120"/>
            <a:ext cx="1044319" cy="1094325"/>
            <a:chOff x="0" y="-66675"/>
            <a:chExt cx="1392425" cy="1459100"/>
          </a:xfrm>
        </p:grpSpPr>
        <p:grpSp>
          <p:nvGrpSpPr>
            <p:cNvPr id="822" name="Google Shape;822;p19"/>
            <p:cNvGrpSpPr/>
            <p:nvPr/>
          </p:nvGrpSpPr>
          <p:grpSpPr>
            <a:xfrm>
              <a:off x="0" y="0"/>
              <a:ext cx="1392425" cy="1392425"/>
              <a:chOff x="0" y="0"/>
              <a:chExt cx="812800" cy="812800"/>
            </a:xfrm>
          </p:grpSpPr>
          <p:sp>
            <p:nvSpPr>
              <p:cNvPr id="823" name="Google Shape;823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BFF8"/>
              </a:solidFill>
              <a:ln>
                <a:noFill/>
              </a:ln>
            </p:spPr>
          </p:sp>
          <p:sp>
            <p:nvSpPr>
              <p:cNvPr id="824" name="Google Shape;824;p19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5" name="Google Shape;825;p19"/>
            <p:cNvSpPr txBox="1"/>
            <p:nvPr/>
          </p:nvSpPr>
          <p:spPr>
            <a:xfrm>
              <a:off x="166239" y="-66675"/>
              <a:ext cx="1059947" cy="1285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>
                  <a:solidFill>
                    <a:srgbClr val="FFFFFF"/>
                  </a:solidFill>
                  <a:latin typeface="Alice"/>
                  <a:ea typeface="Alice"/>
                  <a:cs typeface="Alice"/>
                  <a:sym typeface="Alice"/>
                </a:rPr>
                <a:t>01</a:t>
              </a:r>
              <a:endParaRPr/>
            </a:p>
          </p:txBody>
        </p:sp>
      </p:grpSp>
      <p:grpSp>
        <p:nvGrpSpPr>
          <p:cNvPr id="826" name="Google Shape;826;p19"/>
          <p:cNvGrpSpPr/>
          <p:nvPr/>
        </p:nvGrpSpPr>
        <p:grpSpPr>
          <a:xfrm>
            <a:off x="7122880" y="5939152"/>
            <a:ext cx="1044319" cy="1044319"/>
            <a:chOff x="0" y="0"/>
            <a:chExt cx="812800" cy="812800"/>
          </a:xfrm>
        </p:grpSpPr>
        <p:sp>
          <p:nvSpPr>
            <p:cNvPr id="827" name="Google Shape;827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828" name="Google Shape;828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19"/>
          <p:cNvGrpSpPr/>
          <p:nvPr/>
        </p:nvGrpSpPr>
        <p:grpSpPr>
          <a:xfrm>
            <a:off x="12089313" y="5894178"/>
            <a:ext cx="1044319" cy="1044319"/>
            <a:chOff x="0" y="0"/>
            <a:chExt cx="812800" cy="812800"/>
          </a:xfrm>
        </p:grpSpPr>
        <p:sp>
          <p:nvSpPr>
            <p:cNvPr id="830" name="Google Shape;830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831" name="Google Shape;831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19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833" name="Google Shape;833;p1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9"/>
          <p:cNvSpPr txBox="1"/>
          <p:nvPr/>
        </p:nvSpPr>
        <p:spPr>
          <a:xfrm>
            <a:off x="1028700" y="1019175"/>
            <a:ext cx="735052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500" b="0" i="0" u="none" strike="noStrike" cap="none" dirty="0" err="1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Technnológiák</a:t>
            </a:r>
            <a:endParaRPr dirty="0"/>
          </a:p>
        </p:txBody>
      </p:sp>
      <p:sp>
        <p:nvSpPr>
          <p:cNvPr id="851" name="Google Shape;851;p19"/>
          <p:cNvSpPr txBox="1"/>
          <p:nvPr/>
        </p:nvSpPr>
        <p:spPr>
          <a:xfrm>
            <a:off x="7141930" y="7127137"/>
            <a:ext cx="44616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 err="1">
                <a:latin typeface="Open Sans"/>
                <a:ea typeface="Open Sans"/>
                <a:cs typeface="Open Sans"/>
                <a:sym typeface="Open Sans"/>
              </a:rPr>
              <a:t>Bootstrap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19"/>
          <p:cNvSpPr txBox="1"/>
          <p:nvPr/>
        </p:nvSpPr>
        <p:spPr>
          <a:xfrm>
            <a:off x="7247559" y="5872477"/>
            <a:ext cx="113166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02</a:t>
            </a:r>
            <a:endParaRPr/>
          </a:p>
        </p:txBody>
      </p:sp>
      <p:sp>
        <p:nvSpPr>
          <p:cNvPr id="853" name="Google Shape;853;p19"/>
          <p:cNvSpPr txBox="1"/>
          <p:nvPr/>
        </p:nvSpPr>
        <p:spPr>
          <a:xfrm>
            <a:off x="12108363" y="7082163"/>
            <a:ext cx="44616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19"/>
          <p:cNvSpPr txBox="1"/>
          <p:nvPr/>
        </p:nvSpPr>
        <p:spPr>
          <a:xfrm>
            <a:off x="12213992" y="5827503"/>
            <a:ext cx="113166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03</a:t>
            </a: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93A736-9B30-F9D6-66D1-19E47124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703" y="3767134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ML - Wikipedia">
            <a:extLst>
              <a:ext uri="{FF2B5EF4-FFF2-40B4-BE49-F238E27FC236}">
                <a16:creationId xmlns:a16="http://schemas.microsoft.com/office/drawing/2014/main" id="{217B141A-88C8-F72A-4412-5159DB24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89" y="3108754"/>
            <a:ext cx="3226981" cy="322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4" name="Google Shape;794;p19"/>
          <p:cNvGrpSpPr/>
          <p:nvPr/>
        </p:nvGrpSpPr>
        <p:grpSpPr>
          <a:xfrm>
            <a:off x="6918257" y="2938206"/>
            <a:ext cx="3557192" cy="3568079"/>
            <a:chOff x="0" y="0"/>
            <a:chExt cx="1412613" cy="1416937"/>
          </a:xfrm>
        </p:grpSpPr>
        <p:sp>
          <p:nvSpPr>
            <p:cNvPr id="795" name="Google Shape;795;p19"/>
            <p:cNvSpPr/>
            <p:nvPr/>
          </p:nvSpPr>
          <p:spPr>
            <a:xfrm>
              <a:off x="0" y="0"/>
              <a:ext cx="1412613" cy="1416937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6" name="Google Shape;796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19"/>
          <p:cNvGrpSpPr/>
          <p:nvPr/>
        </p:nvGrpSpPr>
        <p:grpSpPr>
          <a:xfrm>
            <a:off x="7122880" y="5939152"/>
            <a:ext cx="1044319" cy="1044319"/>
            <a:chOff x="0" y="0"/>
            <a:chExt cx="812800" cy="812800"/>
          </a:xfrm>
        </p:grpSpPr>
        <p:sp>
          <p:nvSpPr>
            <p:cNvPr id="827" name="Google Shape;827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828" name="Google Shape;828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2" name="Google Shape;852;p19"/>
          <p:cNvSpPr txBox="1"/>
          <p:nvPr/>
        </p:nvSpPr>
        <p:spPr>
          <a:xfrm>
            <a:off x="7247559" y="5872477"/>
            <a:ext cx="11316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hu-HU" sz="6000" b="0" i="0" u="none" strike="noStrike" cap="none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5</a:t>
            </a:r>
            <a:endParaRPr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BA7E0A13-B359-AF91-148F-CA76081E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64" y="3056495"/>
            <a:ext cx="3238569" cy="323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9" name="Google Shape;789;p19"/>
          <p:cNvSpPr txBox="1"/>
          <p:nvPr/>
        </p:nvSpPr>
        <p:spPr>
          <a:xfrm>
            <a:off x="1973716" y="7172111"/>
            <a:ext cx="44616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 err="1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0" name="Google Shape;790;p19"/>
          <p:cNvGrpSpPr/>
          <p:nvPr/>
        </p:nvGrpSpPr>
        <p:grpSpPr>
          <a:xfrm>
            <a:off x="1750043" y="2938206"/>
            <a:ext cx="3557192" cy="3568079"/>
            <a:chOff x="0" y="0"/>
            <a:chExt cx="1412613" cy="1416937"/>
          </a:xfrm>
        </p:grpSpPr>
        <p:sp>
          <p:nvSpPr>
            <p:cNvPr id="791" name="Google Shape;791;p19"/>
            <p:cNvSpPr/>
            <p:nvPr/>
          </p:nvSpPr>
          <p:spPr>
            <a:xfrm>
              <a:off x="0" y="0"/>
              <a:ext cx="1412613" cy="1416937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2" name="Google Shape;792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p19"/>
          <p:cNvGrpSpPr/>
          <p:nvPr/>
        </p:nvGrpSpPr>
        <p:grpSpPr>
          <a:xfrm>
            <a:off x="11881847" y="2938206"/>
            <a:ext cx="3557192" cy="3568079"/>
            <a:chOff x="0" y="0"/>
            <a:chExt cx="1412613" cy="1416937"/>
          </a:xfrm>
        </p:grpSpPr>
        <p:sp>
          <p:nvSpPr>
            <p:cNvPr id="799" name="Google Shape;799;p19"/>
            <p:cNvSpPr/>
            <p:nvPr/>
          </p:nvSpPr>
          <p:spPr>
            <a:xfrm>
              <a:off x="0" y="0"/>
              <a:ext cx="1412613" cy="1416937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0" name="Google Shape;800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19"/>
          <p:cNvGrpSpPr/>
          <p:nvPr/>
        </p:nvGrpSpPr>
        <p:grpSpPr>
          <a:xfrm rot="10786669">
            <a:off x="15095518" y="-7266357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1" name="Google Shape;821;p19"/>
          <p:cNvGrpSpPr/>
          <p:nvPr/>
        </p:nvGrpSpPr>
        <p:grpSpPr>
          <a:xfrm>
            <a:off x="1954666" y="5894178"/>
            <a:ext cx="1044319" cy="1200329"/>
            <a:chOff x="0" y="-119931"/>
            <a:chExt cx="1392425" cy="1600439"/>
          </a:xfrm>
        </p:grpSpPr>
        <p:grpSp>
          <p:nvGrpSpPr>
            <p:cNvPr id="822" name="Google Shape;822;p19"/>
            <p:cNvGrpSpPr/>
            <p:nvPr/>
          </p:nvGrpSpPr>
          <p:grpSpPr>
            <a:xfrm>
              <a:off x="0" y="0"/>
              <a:ext cx="1392425" cy="1392425"/>
              <a:chOff x="0" y="0"/>
              <a:chExt cx="812800" cy="812800"/>
            </a:xfrm>
          </p:grpSpPr>
          <p:sp>
            <p:nvSpPr>
              <p:cNvPr id="823" name="Google Shape;823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BFF8"/>
              </a:solidFill>
              <a:ln>
                <a:noFill/>
              </a:ln>
            </p:spPr>
          </p:sp>
          <p:sp>
            <p:nvSpPr>
              <p:cNvPr id="824" name="Google Shape;824;p19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5" name="Google Shape;825;p19"/>
            <p:cNvSpPr txBox="1"/>
            <p:nvPr/>
          </p:nvSpPr>
          <p:spPr>
            <a:xfrm>
              <a:off x="78639" y="-119931"/>
              <a:ext cx="1311510" cy="1600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 dirty="0">
                  <a:solidFill>
                    <a:srgbClr val="FFFFFF"/>
                  </a:solidFill>
                  <a:latin typeface="Alice"/>
                  <a:ea typeface="Alice"/>
                  <a:cs typeface="Alice"/>
                  <a:sym typeface="Alice"/>
                </a:rPr>
                <a:t>0</a:t>
              </a:r>
              <a:r>
                <a:rPr lang="hu-HU" sz="6000" dirty="0">
                  <a:solidFill>
                    <a:srgbClr val="FFFFFF"/>
                  </a:solidFill>
                  <a:latin typeface="Alice"/>
                  <a:ea typeface="Alice"/>
                  <a:cs typeface="Alice"/>
                  <a:sym typeface="Alice"/>
                </a:rPr>
                <a:t>4</a:t>
              </a:r>
              <a:endParaRPr dirty="0"/>
            </a:p>
          </p:txBody>
        </p:sp>
      </p:grpSp>
      <p:grpSp>
        <p:nvGrpSpPr>
          <p:cNvPr id="829" name="Google Shape;829;p19"/>
          <p:cNvGrpSpPr/>
          <p:nvPr/>
        </p:nvGrpSpPr>
        <p:grpSpPr>
          <a:xfrm>
            <a:off x="12089313" y="5894178"/>
            <a:ext cx="1044319" cy="1044319"/>
            <a:chOff x="0" y="0"/>
            <a:chExt cx="812800" cy="812800"/>
          </a:xfrm>
        </p:grpSpPr>
        <p:sp>
          <p:nvSpPr>
            <p:cNvPr id="830" name="Google Shape;830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831" name="Google Shape;831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19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833" name="Google Shape;833;p1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9"/>
          <p:cNvSpPr txBox="1"/>
          <p:nvPr/>
        </p:nvSpPr>
        <p:spPr>
          <a:xfrm>
            <a:off x="1028700" y="1019175"/>
            <a:ext cx="735052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500" b="0" i="0" u="none" strike="noStrike" cap="none" dirty="0" err="1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Technnológiák</a:t>
            </a:r>
            <a:endParaRPr dirty="0"/>
          </a:p>
        </p:txBody>
      </p:sp>
      <p:sp>
        <p:nvSpPr>
          <p:cNvPr id="851" name="Google Shape;851;p19"/>
          <p:cNvSpPr txBox="1"/>
          <p:nvPr/>
        </p:nvSpPr>
        <p:spPr>
          <a:xfrm>
            <a:off x="7141930" y="7127137"/>
            <a:ext cx="44616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19"/>
          <p:cNvSpPr txBox="1"/>
          <p:nvPr/>
        </p:nvSpPr>
        <p:spPr>
          <a:xfrm>
            <a:off x="12213992" y="5827503"/>
            <a:ext cx="11316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hu-HU" sz="6000" b="0" i="0" u="none" strike="noStrike" cap="none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6</a:t>
            </a:r>
            <a:endParaRPr dirty="0"/>
          </a:p>
        </p:txBody>
      </p:sp>
      <p:pic>
        <p:nvPicPr>
          <p:cNvPr id="1032" name="Picture 8" descr="Install Tiled on Linux | Snap Store">
            <a:extLst>
              <a:ext uri="{FF2B5EF4-FFF2-40B4-BE49-F238E27FC236}">
                <a16:creationId xmlns:a16="http://schemas.microsoft.com/office/drawing/2014/main" id="{7A9FF528-14A2-1024-73C8-AB261D30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605" y="35573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51;p19">
            <a:extLst>
              <a:ext uri="{FF2B5EF4-FFF2-40B4-BE49-F238E27FC236}">
                <a16:creationId xmlns:a16="http://schemas.microsoft.com/office/drawing/2014/main" id="{B5D814CE-D67B-B1B6-D58E-7D9F97D89598}"/>
              </a:ext>
            </a:extLst>
          </p:cNvPr>
          <p:cNvSpPr txBox="1"/>
          <p:nvPr/>
        </p:nvSpPr>
        <p:spPr>
          <a:xfrm>
            <a:off x="12089313" y="7115412"/>
            <a:ext cx="44616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 err="1">
                <a:latin typeface="Open Sans"/>
                <a:ea typeface="Open Sans"/>
                <a:cs typeface="Open Sans"/>
                <a:sym typeface="Open Sans"/>
              </a:rPr>
              <a:t>Tiled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402683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F5A30B-FC7E-4355-9C89-F813B019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482" y="1578343"/>
            <a:ext cx="10760400" cy="1470000"/>
          </a:xfrm>
        </p:spPr>
        <p:txBody>
          <a:bodyPr>
            <a:normAutofit fontScale="90000"/>
          </a:bodyPr>
          <a:lstStyle/>
          <a:p>
            <a:r>
              <a:rPr lang="hu-HU" dirty="0"/>
              <a:t>A menza oldal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016624-E5D4-47F3-B86C-9CF4DF961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729" y="382258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596900" indent="-571500">
              <a:buFont typeface="Wingdings" panose="05000000000000000000" pitchFamily="2" charset="2"/>
              <a:buChar char="q"/>
            </a:pPr>
            <a:r>
              <a:rPr lang="hu-HU" dirty="0" err="1"/>
              <a:t>Bootstrap</a:t>
            </a:r>
            <a:endParaRPr lang="hu-HU" dirty="0"/>
          </a:p>
          <a:p>
            <a:pPr marL="596900" indent="-571500">
              <a:buFont typeface="Wingdings" panose="05000000000000000000" pitchFamily="2" charset="2"/>
              <a:buChar char="q"/>
            </a:pPr>
            <a:r>
              <a:rPr lang="hu-HU" dirty="0"/>
              <a:t>HTML</a:t>
            </a:r>
          </a:p>
          <a:p>
            <a:pPr marL="596900" indent="-571500">
              <a:buFont typeface="Wingdings" panose="05000000000000000000" pitchFamily="2" charset="2"/>
              <a:buChar char="q"/>
            </a:pPr>
            <a:r>
              <a:rPr lang="hu-HU" dirty="0"/>
              <a:t>CSS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03C65A-8021-46A8-817F-9817D9C2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1" y="3541707"/>
            <a:ext cx="8285184" cy="43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82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2EA90-FFFE-4748-B7B4-993E9A6C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388" y="1784950"/>
            <a:ext cx="10760400" cy="1470000"/>
          </a:xfrm>
        </p:spPr>
        <p:txBody>
          <a:bodyPr>
            <a:normAutofit fontScale="90000"/>
          </a:bodyPr>
          <a:lstStyle/>
          <a:p>
            <a:r>
              <a:rPr lang="hu-HU" dirty="0"/>
              <a:t>Kígyós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763AEF-9D9A-406F-B1BE-3BD297BB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8617" y="4064627"/>
            <a:ext cx="6400800" cy="1752600"/>
          </a:xfrm>
        </p:spPr>
        <p:txBody>
          <a:bodyPr/>
          <a:lstStyle/>
          <a:p>
            <a:pPr marL="596900" indent="-571500">
              <a:buFont typeface="Wingdings" panose="05000000000000000000" pitchFamily="2" charset="2"/>
              <a:buChar char="§"/>
            </a:pPr>
            <a:r>
              <a:rPr lang="hu-HU" dirty="0"/>
              <a:t>Kinézete </a:t>
            </a:r>
          </a:p>
          <a:p>
            <a:pPr marL="596900" indent="-571500">
              <a:buFont typeface="Wingdings" panose="05000000000000000000" pitchFamily="2" charset="2"/>
              <a:buChar char="§"/>
            </a:pPr>
            <a:r>
              <a:rPr lang="hu-HU" dirty="0"/>
              <a:t>Megvalósítása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CDCE6EB-F37E-48D2-8D43-B550DB5B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5" y="3372361"/>
            <a:ext cx="4199620" cy="51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05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83C154-E327-4CAC-B040-3B324F98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424" y="1411901"/>
            <a:ext cx="16512988" cy="1470000"/>
          </a:xfrm>
        </p:spPr>
        <p:txBody>
          <a:bodyPr>
            <a:normAutofit fontScale="90000"/>
          </a:bodyPr>
          <a:lstStyle/>
          <a:p>
            <a:r>
              <a:rPr lang="hu-HU" dirty="0"/>
              <a:t>Mozgás és maga a kígyó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983AC1-8036-4DD1-A243-87F834AF1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158AC1-4A1C-4C9D-BA60-718BD72B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48" y="2971514"/>
            <a:ext cx="6081078" cy="621482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1CC3245-4B22-401E-9A15-D233DA31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497" y="3751730"/>
            <a:ext cx="6759138" cy="41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4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23"/>
          <p:cNvGrpSpPr/>
          <p:nvPr/>
        </p:nvGrpSpPr>
        <p:grpSpPr>
          <a:xfrm>
            <a:off x="-104872" y="671815"/>
            <a:ext cx="9680546" cy="8844950"/>
            <a:chOff x="0" y="0"/>
            <a:chExt cx="3510478" cy="3207464"/>
          </a:xfrm>
        </p:grpSpPr>
        <p:sp>
          <p:nvSpPr>
            <p:cNvPr id="983" name="Google Shape;983;p23"/>
            <p:cNvSpPr/>
            <p:nvPr/>
          </p:nvSpPr>
          <p:spPr>
            <a:xfrm>
              <a:off x="0" y="0"/>
              <a:ext cx="3510478" cy="3207464"/>
            </a:xfrm>
            <a:custGeom>
              <a:avLst/>
              <a:gdLst/>
              <a:ahLst/>
              <a:cxnLst/>
              <a:rect l="l" t="t" r="r" b="b"/>
              <a:pathLst>
                <a:path w="3510478" h="3207464" extrusionOk="0">
                  <a:moveTo>
                    <a:pt x="0" y="0"/>
                  </a:moveTo>
                  <a:lnTo>
                    <a:pt x="3510478" y="0"/>
                  </a:lnTo>
                  <a:lnTo>
                    <a:pt x="3510478" y="3207464"/>
                  </a:lnTo>
                  <a:lnTo>
                    <a:pt x="0" y="3207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4" name="Google Shape;984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23"/>
          <p:cNvGrpSpPr/>
          <p:nvPr/>
        </p:nvGrpSpPr>
        <p:grpSpPr>
          <a:xfrm>
            <a:off x="0" y="-44567"/>
            <a:ext cx="6239068" cy="10331567"/>
            <a:chOff x="0" y="0"/>
            <a:chExt cx="1643211" cy="2721071"/>
          </a:xfrm>
        </p:grpSpPr>
        <p:sp>
          <p:nvSpPr>
            <p:cNvPr id="986" name="Google Shape;986;p23"/>
            <p:cNvSpPr/>
            <p:nvPr/>
          </p:nvSpPr>
          <p:spPr>
            <a:xfrm>
              <a:off x="0" y="0"/>
              <a:ext cx="1643211" cy="2721071"/>
            </a:xfrm>
            <a:custGeom>
              <a:avLst/>
              <a:gdLst/>
              <a:ahLst/>
              <a:cxnLst/>
              <a:rect l="l" t="t" r="r" b="b"/>
              <a:pathLst>
                <a:path w="1643211" h="2721071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21071"/>
                  </a:lnTo>
                  <a:lnTo>
                    <a:pt x="0" y="2721071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987" name="Google Shape;987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23"/>
          <p:cNvGrpSpPr/>
          <p:nvPr/>
        </p:nvGrpSpPr>
        <p:grpSpPr>
          <a:xfrm>
            <a:off x="15912429" y="5143500"/>
            <a:ext cx="4713043" cy="7667830"/>
            <a:chOff x="0" y="0"/>
            <a:chExt cx="6284057" cy="10223773"/>
          </a:xfrm>
        </p:grpSpPr>
        <p:grpSp>
          <p:nvGrpSpPr>
            <p:cNvPr id="992" name="Google Shape;992;p23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993" name="Google Shape;993;p2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5" name="Google Shape;995;p23"/>
            <p:cNvGrpSpPr/>
            <p:nvPr/>
          </p:nvGrpSpPr>
          <p:grpSpPr>
            <a:xfrm rot="10800000">
              <a:off x="420671" y="478925"/>
              <a:ext cx="5442715" cy="9265924"/>
              <a:chOff x="0" y="0"/>
              <a:chExt cx="660400" cy="1124295"/>
            </a:xfrm>
          </p:grpSpPr>
          <p:sp>
            <p:nvSpPr>
              <p:cNvPr id="996" name="Google Shape;996;p2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8" name="Google Shape;998;p23"/>
            <p:cNvGrpSpPr/>
            <p:nvPr/>
          </p:nvGrpSpPr>
          <p:grpSpPr>
            <a:xfrm rot="10800000">
              <a:off x="890341" y="1035154"/>
              <a:ext cx="4503375" cy="8153465"/>
              <a:chOff x="0" y="0"/>
              <a:chExt cx="660400" cy="1195670"/>
            </a:xfrm>
          </p:grpSpPr>
          <p:sp>
            <p:nvSpPr>
              <p:cNvPr id="999" name="Google Shape;999;p2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23"/>
            <p:cNvGrpSpPr/>
            <p:nvPr/>
          </p:nvGrpSpPr>
          <p:grpSpPr>
            <a:xfrm rot="10800000">
              <a:off x="1367205" y="1586841"/>
              <a:ext cx="3549646" cy="7050091"/>
              <a:chOff x="0" y="0"/>
              <a:chExt cx="660400" cy="1311646"/>
            </a:xfrm>
          </p:grpSpPr>
          <p:sp>
            <p:nvSpPr>
              <p:cNvPr id="1002" name="Google Shape;1002;p2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23"/>
            <p:cNvGrpSpPr/>
            <p:nvPr/>
          </p:nvGrpSpPr>
          <p:grpSpPr>
            <a:xfrm rot="10800000">
              <a:off x="1767947" y="2038058"/>
              <a:ext cx="2748163" cy="6147657"/>
              <a:chOff x="0" y="0"/>
              <a:chExt cx="660400" cy="1477319"/>
            </a:xfrm>
          </p:grpSpPr>
          <p:sp>
            <p:nvSpPr>
              <p:cNvPr id="1005" name="Google Shape;1005;p2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23"/>
            <p:cNvGrpSpPr/>
            <p:nvPr/>
          </p:nvGrpSpPr>
          <p:grpSpPr>
            <a:xfrm rot="10800000">
              <a:off x="2115757" y="2469461"/>
              <a:ext cx="2052543" cy="5284852"/>
              <a:chOff x="0" y="0"/>
              <a:chExt cx="660400" cy="1700386"/>
            </a:xfrm>
          </p:grpSpPr>
          <p:sp>
            <p:nvSpPr>
              <p:cNvPr id="1008" name="Google Shape;1008;p2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0" name="Google Shape;1010;p23"/>
          <p:cNvCxnSpPr/>
          <p:nvPr/>
        </p:nvCxnSpPr>
        <p:spPr>
          <a:xfrm>
            <a:off x="0" y="671815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1" name="Google Shape;1011;p23"/>
          <p:cNvCxnSpPr/>
          <p:nvPr/>
        </p:nvCxnSpPr>
        <p:spPr>
          <a:xfrm>
            <a:off x="0" y="9469140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2" name="Google Shape;1012;p23"/>
          <p:cNvSpPr txBox="1"/>
          <p:nvPr/>
        </p:nvSpPr>
        <p:spPr>
          <a:xfrm>
            <a:off x="9867950" y="2376300"/>
            <a:ext cx="5077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>
                <a:latin typeface="Open Sans"/>
                <a:ea typeface="Open Sans"/>
                <a:cs typeface="Open Sans"/>
                <a:sym typeface="Open Sans"/>
              </a:rPr>
              <a:t>Kinézete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>
                <a:latin typeface="Open Sans"/>
                <a:ea typeface="Open Sans"/>
                <a:cs typeface="Open Sans"/>
                <a:sym typeface="Open Sans"/>
              </a:rPr>
              <a:t>Megvalósítása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23"/>
          <p:cNvSpPr txBox="1"/>
          <p:nvPr/>
        </p:nvSpPr>
        <p:spPr>
          <a:xfrm>
            <a:off x="9867958" y="1009348"/>
            <a:ext cx="746754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500" b="0" i="0" u="none" strike="noStrike" cap="none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Ebéd játék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D1681BE-DE97-E3B5-1956-72CCDF665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3" y="1122498"/>
            <a:ext cx="8779004" cy="7943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20"/>
          <p:cNvGrpSpPr/>
          <p:nvPr/>
        </p:nvGrpSpPr>
        <p:grpSpPr>
          <a:xfrm>
            <a:off x="15384711" y="-7367874"/>
            <a:ext cx="6568145" cy="10644284"/>
            <a:chOff x="1" y="1"/>
            <a:chExt cx="8757526" cy="14192379"/>
          </a:xfrm>
        </p:grpSpPr>
        <p:grpSp>
          <p:nvGrpSpPr>
            <p:cNvPr id="860" name="Google Shape;860;p20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861" name="Google Shape;861;p2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3" name="Google Shape;863;p20"/>
            <p:cNvGrpSpPr/>
            <p:nvPr/>
          </p:nvGrpSpPr>
          <p:grpSpPr>
            <a:xfrm rot="-13330">
              <a:off x="648402" y="705475"/>
              <a:ext cx="7537530" cy="12832230"/>
              <a:chOff x="0" y="0"/>
              <a:chExt cx="660400" cy="1124295"/>
            </a:xfrm>
          </p:grpSpPr>
          <p:sp>
            <p:nvSpPr>
              <p:cNvPr id="864" name="Google Shape;864;p2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20"/>
            <p:cNvGrpSpPr/>
            <p:nvPr/>
          </p:nvGrpSpPr>
          <p:grpSpPr>
            <a:xfrm rot="-13330">
              <a:off x="1299019" y="1526588"/>
              <a:ext cx="6236652" cy="11291604"/>
              <a:chOff x="0" y="0"/>
              <a:chExt cx="660400" cy="1195670"/>
            </a:xfrm>
          </p:grpSpPr>
          <p:sp>
            <p:nvSpPr>
              <p:cNvPr id="867" name="Google Shape;867;p2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 rot="-13330">
              <a:off x="1959040" y="2341986"/>
              <a:ext cx="4915848" cy="9763559"/>
              <a:chOff x="0" y="0"/>
              <a:chExt cx="660400" cy="1311646"/>
            </a:xfrm>
          </p:grpSpPr>
          <p:sp>
            <p:nvSpPr>
              <p:cNvPr id="870" name="Google Shape;870;p2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20"/>
            <p:cNvGrpSpPr/>
            <p:nvPr/>
          </p:nvGrpSpPr>
          <p:grpSpPr>
            <a:xfrm rot="-13330">
              <a:off x="2514030" y="2969157"/>
              <a:ext cx="3805887" cy="8513792"/>
              <a:chOff x="0" y="0"/>
              <a:chExt cx="660400" cy="1477319"/>
            </a:xfrm>
          </p:grpSpPr>
          <p:sp>
            <p:nvSpPr>
              <p:cNvPr id="873" name="Google Shape;873;p2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5" name="Google Shape;875;p20"/>
            <p:cNvGrpSpPr/>
            <p:nvPr/>
          </p:nvGrpSpPr>
          <p:grpSpPr>
            <a:xfrm rot="-13330">
              <a:off x="2995591" y="3536797"/>
              <a:ext cx="2842534" cy="7318907"/>
              <a:chOff x="0" y="0"/>
              <a:chExt cx="660400" cy="1700386"/>
            </a:xfrm>
          </p:grpSpPr>
          <p:sp>
            <p:nvSpPr>
              <p:cNvPr id="876" name="Google Shape;876;p2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8" name="Google Shape;878;p20"/>
          <p:cNvGrpSpPr/>
          <p:nvPr/>
        </p:nvGrpSpPr>
        <p:grpSpPr>
          <a:xfrm>
            <a:off x="-3263509" y="6649625"/>
            <a:ext cx="6527018" cy="10619055"/>
            <a:chOff x="0" y="0"/>
            <a:chExt cx="8702690" cy="14158740"/>
          </a:xfrm>
        </p:grpSpPr>
        <p:grpSp>
          <p:nvGrpSpPr>
            <p:cNvPr id="879" name="Google Shape;879;p20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80" name="Google Shape;880;p2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2" name="Google Shape;882;p20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83" name="Google Shape;883;p2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20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86" name="Google Shape;886;p2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8" name="Google Shape;888;p20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89" name="Google Shape;889;p2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1" name="Google Shape;891;p20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92" name="Google Shape;892;p2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4" name="Google Shape;894;p20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95" name="Google Shape;895;p2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7" name="Google Shape;897;p20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898" name="Google Shape;898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99" name="Google Shape;899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20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901" name="Google Shape;901;p20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02" name="Google Shape;902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4" name="Google Shape;904;p20"/>
          <p:cNvSpPr txBox="1"/>
          <p:nvPr/>
        </p:nvSpPr>
        <p:spPr>
          <a:xfrm>
            <a:off x="5777346" y="1866308"/>
            <a:ext cx="784207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0" b="0" i="0" u="none" strike="noStrike" cap="none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Mozgás alapja</a:t>
            </a:r>
            <a:endParaRPr lang="en-US" dirty="0"/>
          </a:p>
        </p:txBody>
      </p:sp>
      <p:grpSp>
        <p:nvGrpSpPr>
          <p:cNvPr id="905" name="Google Shape;905;p20"/>
          <p:cNvGrpSpPr/>
          <p:nvPr/>
        </p:nvGrpSpPr>
        <p:grpSpPr>
          <a:xfrm>
            <a:off x="6193367" y="3792056"/>
            <a:ext cx="5901267" cy="3086086"/>
            <a:chOff x="0" y="0"/>
            <a:chExt cx="1554243" cy="812800"/>
          </a:xfrm>
        </p:grpSpPr>
        <p:sp>
          <p:nvSpPr>
            <p:cNvPr id="906" name="Google Shape;906;p20"/>
            <p:cNvSpPr/>
            <p:nvPr/>
          </p:nvSpPr>
          <p:spPr>
            <a:xfrm>
              <a:off x="0" y="0"/>
              <a:ext cx="1554243" cy="38441"/>
            </a:xfrm>
            <a:custGeom>
              <a:avLst/>
              <a:gdLst/>
              <a:ahLst/>
              <a:cxnLst/>
              <a:rect l="l" t="t" r="r" b="b"/>
              <a:pathLst>
                <a:path w="1554243" h="38441" extrusionOk="0">
                  <a:moveTo>
                    <a:pt x="0" y="0"/>
                  </a:moveTo>
                  <a:lnTo>
                    <a:pt x="1554243" y="0"/>
                  </a:lnTo>
                  <a:lnTo>
                    <a:pt x="1554243" y="38441"/>
                  </a:lnTo>
                  <a:lnTo>
                    <a:pt x="0" y="38441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907" name="Google Shape;907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D42463D-99F7-5299-500F-6DB44873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330" y="4650915"/>
            <a:ext cx="9321485" cy="3440071"/>
          </a:xfrm>
          <a:prstGeom prst="rect">
            <a:avLst/>
          </a:prstGeom>
        </p:spPr>
      </p:pic>
      <p:pic>
        <p:nvPicPr>
          <p:cNvPr id="11" name="Kép 10" descr="A képen szöveg, poggyász, bőrönd, bélelt látható&#10;&#10;Automatikusan generált leírás">
            <a:extLst>
              <a:ext uri="{FF2B5EF4-FFF2-40B4-BE49-F238E27FC236}">
                <a16:creationId xmlns:a16="http://schemas.microsoft.com/office/drawing/2014/main" id="{AAECFCDC-37A7-4DC9-774E-571AD72A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670" y="4421729"/>
            <a:ext cx="3661795" cy="38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042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lue and Gold Minimalistic Newsletter Presentation ">
  <a:themeElements>
    <a:clrScheme name="Office">
      <a:dk1>
        <a:srgbClr val="191919"/>
      </a:dk1>
      <a:lt1>
        <a:srgbClr val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Egyéni</PresentationFormat>
  <Paragraphs>52</Paragraphs>
  <Slides>16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Alice</vt:lpstr>
      <vt:lpstr>Wingdings</vt:lpstr>
      <vt:lpstr>Blue and Gold Minimalistic Newsletter Presentation </vt:lpstr>
      <vt:lpstr>PowerPoint-bemutató</vt:lpstr>
      <vt:lpstr>PowerPoint-bemutató</vt:lpstr>
      <vt:lpstr>PowerPoint-bemutató</vt:lpstr>
      <vt:lpstr>PowerPoint-bemutató</vt:lpstr>
      <vt:lpstr>A menza oldal</vt:lpstr>
      <vt:lpstr>Kígyós játék</vt:lpstr>
      <vt:lpstr>Mozgás és maga a kígyó</vt:lpstr>
      <vt:lpstr>PowerPoint-bemutató</vt:lpstr>
      <vt:lpstr>PowerPoint-bemutató</vt:lpstr>
      <vt:lpstr>PowerPoint-bemutató</vt:lpstr>
      <vt:lpstr>Kezdő oldal</vt:lpstr>
      <vt:lpstr>Kvíz kinézete</vt:lpstr>
      <vt:lpstr>Kvíz Kódsora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Major Bálint István</cp:lastModifiedBy>
  <cp:revision>8</cp:revision>
  <dcterms:modified xsi:type="dcterms:W3CDTF">2023-04-28T06:13:07Z</dcterms:modified>
</cp:coreProperties>
</file>