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60" r:id="rId5"/>
    <p:sldId id="257" r:id="rId6"/>
    <p:sldId id="258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86D4-6CB4-4B01-9FF2-5F8C796C776F}" type="datetimeFigureOut">
              <a:rPr lang="ko-KR" altLang="en-US" smtClean="0"/>
              <a:pPr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714356"/>
            <a:ext cx="9144000" cy="59293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7669" y="3857628"/>
            <a:ext cx="2357454" cy="2500330"/>
            <a:chOff x="785786" y="2928934"/>
            <a:chExt cx="1714512" cy="2500330"/>
          </a:xfrm>
        </p:grpSpPr>
        <p:sp>
          <p:nvSpPr>
            <p:cNvPr id="32" name="Rectangle 31"/>
            <p:cNvSpPr/>
            <p:nvPr/>
          </p:nvSpPr>
          <p:spPr>
            <a:xfrm>
              <a:off x="785786" y="2928934"/>
              <a:ext cx="1714512" cy="2500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Any Client</a:t>
              </a: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8" name="Picture 4" descr="Image result for HMD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4071942"/>
              <a:ext cx="761952" cy="761952"/>
            </a:xfrm>
            <a:prstGeom prst="rect">
              <a:avLst/>
            </a:prstGeom>
            <a:noFill/>
          </p:spPr>
        </p:pic>
        <p:pic>
          <p:nvPicPr>
            <p:cNvPr id="28" name="Picture 4" descr="Image result for HMD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3042" y="4071942"/>
              <a:ext cx="761952" cy="761952"/>
            </a:xfrm>
            <a:prstGeom prst="rect">
              <a:avLst/>
            </a:prstGeom>
            <a:noFill/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4714884"/>
              <a:ext cx="590521" cy="590521"/>
            </a:xfrm>
            <a:prstGeom prst="rect">
              <a:avLst/>
            </a:prstGeom>
            <a:noFill/>
          </p:spPr>
        </p:pic>
        <p:pic>
          <p:nvPicPr>
            <p:cNvPr id="36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4714884"/>
              <a:ext cx="590521" cy="590521"/>
            </a:xfrm>
            <a:prstGeom prst="rect">
              <a:avLst/>
            </a:prstGeom>
            <a:noFill/>
          </p:spPr>
        </p:pic>
        <p:pic>
          <p:nvPicPr>
            <p:cNvPr id="1034" name="Picture 10" descr="Image result for mobi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500438"/>
              <a:ext cx="642942" cy="642942"/>
            </a:xfrm>
            <a:prstGeom prst="rect">
              <a:avLst/>
            </a:prstGeom>
            <a:noFill/>
          </p:spPr>
        </p:pic>
        <p:pic>
          <p:nvPicPr>
            <p:cNvPr id="38" name="Picture 10" descr="Image result for mobi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4480" y="3500438"/>
              <a:ext cx="642942" cy="642942"/>
            </a:xfrm>
            <a:prstGeom prst="rect">
              <a:avLst/>
            </a:prstGeom>
            <a:noFill/>
          </p:spPr>
        </p:pic>
      </p:grpSp>
      <p:sp>
        <p:nvSpPr>
          <p:cNvPr id="40" name="Rectangle 39"/>
          <p:cNvSpPr/>
          <p:nvPr/>
        </p:nvSpPr>
        <p:spPr>
          <a:xfrm>
            <a:off x="259107" y="928670"/>
            <a:ext cx="8643998" cy="10001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Backend System</a:t>
            </a:r>
          </a:p>
          <a:p>
            <a:pPr algn="ctr"/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Up-Down Arrow 50"/>
          <p:cNvSpPr/>
          <p:nvPr/>
        </p:nvSpPr>
        <p:spPr>
          <a:xfrm>
            <a:off x="2187933" y="1428736"/>
            <a:ext cx="357190" cy="271464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59635" y="2714620"/>
            <a:ext cx="4643470" cy="3571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Server Farm</a:t>
            </a: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20" y="3302686"/>
            <a:ext cx="3973895" cy="1384760"/>
            <a:chOff x="5224189" y="2044240"/>
            <a:chExt cx="2535887" cy="661415"/>
          </a:xfrm>
        </p:grpSpPr>
        <p:pic>
          <p:nvPicPr>
            <p:cNvPr id="1026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4189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5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7884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6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4213" y="2053205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7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7626" y="2045065"/>
              <a:ext cx="652450" cy="652450"/>
            </a:xfrm>
            <a:prstGeom prst="rect">
              <a:avLst/>
            </a:prstGeom>
            <a:noFill/>
          </p:spPr>
        </p:pic>
      </p:grpSp>
      <p:sp>
        <p:nvSpPr>
          <p:cNvPr id="25" name="Rectangle 24"/>
          <p:cNvSpPr/>
          <p:nvPr/>
        </p:nvSpPr>
        <p:spPr>
          <a:xfrm>
            <a:off x="4402511" y="3143248"/>
            <a:ext cx="4357718" cy="300039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616825" y="4758884"/>
            <a:ext cx="3973895" cy="1384760"/>
            <a:chOff x="5224189" y="2044240"/>
            <a:chExt cx="2535887" cy="661415"/>
          </a:xfrm>
        </p:grpSpPr>
        <p:pic>
          <p:nvPicPr>
            <p:cNvPr id="42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4189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3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7884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4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4213" y="2053205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5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7626" y="2045065"/>
              <a:ext cx="652450" cy="652450"/>
            </a:xfrm>
            <a:prstGeom prst="rect">
              <a:avLst/>
            </a:prstGeom>
            <a:noFill/>
          </p:spPr>
        </p:pic>
      </p:grpSp>
      <p:pic>
        <p:nvPicPr>
          <p:cNvPr id="1036" name="Picture 12" descr="Image result for operator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6002" y="2357430"/>
            <a:ext cx="1428760" cy="1428760"/>
          </a:xfrm>
          <a:prstGeom prst="rect">
            <a:avLst/>
          </a:prstGeom>
          <a:noFill/>
        </p:spPr>
      </p:pic>
      <p:sp>
        <p:nvSpPr>
          <p:cNvPr id="47" name="Up-Down Arrow 46"/>
          <p:cNvSpPr/>
          <p:nvPr/>
        </p:nvSpPr>
        <p:spPr>
          <a:xfrm>
            <a:off x="330545" y="1643050"/>
            <a:ext cx="500066" cy="1143008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143" y="1905648"/>
            <a:ext cx="14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Up-Down Arrow 48"/>
          <p:cNvSpPr/>
          <p:nvPr/>
        </p:nvSpPr>
        <p:spPr>
          <a:xfrm>
            <a:off x="7331469" y="1643050"/>
            <a:ext cx="500066" cy="135732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31073" y="1905648"/>
            <a:ext cx="3147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&amp; Session Information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3685" y="200024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Server URI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Left-Right Arrow 53"/>
          <p:cNvSpPr/>
          <p:nvPr/>
        </p:nvSpPr>
        <p:spPr>
          <a:xfrm>
            <a:off x="2473685" y="4572008"/>
            <a:ext cx="1857388" cy="42862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48608" y="4313151"/>
            <a:ext cx="132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Service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85720" y="714356"/>
            <a:ext cx="8072494" cy="42148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 On Server H/W</a:t>
            </a: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71472" y="1422386"/>
            <a:ext cx="3929090" cy="2428892"/>
            <a:chOff x="500034" y="1500174"/>
            <a:chExt cx="3929090" cy="2428892"/>
          </a:xfrm>
        </p:grpSpPr>
        <p:sp>
          <p:nvSpPr>
            <p:cNvPr id="65" name="Rectangle 64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66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/>
                  <a:t>Attendant F/W For Unity/D3D11/Web/Unreal</a:t>
                </a:r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Server(Streamer)</a:t>
                </a:r>
                <a:endParaRPr lang="ko-KR" altLang="en-US" sz="1100" b="1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Encoder</a:t>
                </a:r>
                <a:endParaRPr lang="ko-KR" altLang="en-US" sz="1100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x264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NVENC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00100" y="3366527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Opus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Real-time Scheduler</a:t>
                </a:r>
                <a:endParaRPr lang="ko-KR" altLang="en-US" sz="1100" b="1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Event Notification</a:t>
                </a:r>
                <a:endParaRPr lang="ko-KR" altLang="en-US" sz="1100" b="1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User Event Receiver</a:t>
                </a:r>
                <a:endParaRPr lang="ko-KR" altLang="en-US" sz="1100" b="1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Injector</a:t>
                </a:r>
                <a:endParaRPr lang="ko-KR" altLang="en-US" sz="1100" b="1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PICP Server(Control)</a:t>
                </a:r>
                <a:endParaRPr lang="ko-KR" altLang="en-US" sz="1100" b="1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PCSP Server(Streamer)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500034" y="1362060"/>
            <a:ext cx="3929090" cy="2428892"/>
            <a:chOff x="500034" y="1500174"/>
            <a:chExt cx="3929090" cy="2428892"/>
          </a:xfrm>
        </p:grpSpPr>
        <p:sp>
          <p:nvSpPr>
            <p:cNvPr id="80" name="Rectangle 79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81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/>
                  <a:t>Attendant F/W For Unity/D3D11/Web/Unreal</a:t>
                </a:r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Server(Streamer)</a:t>
                </a:r>
                <a:endParaRPr lang="ko-KR" altLang="en-US" sz="1100" b="1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Encoder</a:t>
                </a:r>
                <a:endParaRPr lang="ko-KR" altLang="en-US" sz="11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x264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NVENC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00100" y="3366527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Opus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Real-time Scheduler</a:t>
                </a:r>
                <a:endParaRPr lang="ko-KR" altLang="en-US" sz="1100" b="1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Event Notification</a:t>
                </a:r>
                <a:endParaRPr lang="ko-KR" altLang="en-US" sz="1100" b="1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User Event Receiver</a:t>
                </a:r>
                <a:endParaRPr lang="ko-KR" altLang="en-US" sz="1100" b="1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Injector</a:t>
                </a:r>
                <a:endParaRPr lang="ko-KR" altLang="en-US" sz="1100" b="1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PICP Server(Control)</a:t>
                </a:r>
                <a:endParaRPr lang="ko-KR" altLang="en-US" sz="1100" b="1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PCSP Server(Streamer)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428596" y="1285860"/>
            <a:ext cx="3929090" cy="2428892"/>
            <a:chOff x="500034" y="1500174"/>
            <a:chExt cx="3929090" cy="2428892"/>
          </a:xfrm>
        </p:grpSpPr>
        <p:sp>
          <p:nvSpPr>
            <p:cNvPr id="95" name="Rectangle 4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96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Attendant F/W For Unity/D3D11/Web/Unreal</a:t>
                </a:r>
                <a:endPara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Unified Server(Streamer)</a:t>
                </a:r>
                <a:endParaRPr lang="ko-KR" altLang="en-US" sz="800" b="1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Unified Encoder</a:t>
                </a:r>
                <a:endParaRPr lang="ko-KR" altLang="en-US" sz="800" b="1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PNG Encoder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JPEG Encoder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Real-time Scheduler</a:t>
                </a:r>
                <a:endParaRPr lang="ko-KR" altLang="en-US" sz="8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Event Notification</a:t>
                </a:r>
                <a:endParaRPr lang="ko-KR" altLang="en-US" sz="800" b="1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User Event Receiver</a:t>
                </a:r>
                <a:endParaRPr lang="ko-KR" altLang="en-US" sz="800" b="1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Injector</a:t>
                </a:r>
                <a:endParaRPr lang="ko-KR" altLang="en-US" sz="800" b="1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SICP Client(Control)</a:t>
                </a:r>
                <a:endParaRPr lang="ko-KR" altLang="en-US" sz="800" b="1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SCSP Server(Streamer)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357950" y="1285860"/>
            <a:ext cx="1785950" cy="2571768"/>
            <a:chOff x="4714876" y="1285860"/>
            <a:chExt cx="1785950" cy="2571768"/>
          </a:xfrm>
        </p:grpSpPr>
        <p:sp>
          <p:nvSpPr>
            <p:cNvPr id="110" name="Rectangle 109"/>
            <p:cNvSpPr/>
            <p:nvPr/>
          </p:nvSpPr>
          <p:spPr>
            <a:xfrm>
              <a:off x="4714876" y="1285860"/>
              <a:ext cx="1785950" cy="25717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Arbitrator</a:t>
              </a: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86314" y="1714488"/>
              <a:ext cx="1643074" cy="20717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Arbitrator Proxy</a:t>
              </a: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903790" y="2000240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SICP Server(Control)</a:t>
              </a:r>
              <a:endParaRPr lang="ko-KR" altLang="en-US" sz="800" b="1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01175" y="2260592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Process Control</a:t>
              </a:r>
              <a:endParaRPr lang="ko-KR" altLang="en-US" sz="800" b="1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902577" y="2509271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Web Application Server</a:t>
              </a:r>
              <a:endParaRPr lang="ko-KR" altLang="en-US" sz="800" b="1" dirty="0"/>
            </a:p>
          </p:txBody>
        </p:sp>
      </p:grpSp>
      <p:sp>
        <p:nvSpPr>
          <p:cNvPr id="115" name="Right Arrow 114"/>
          <p:cNvSpPr/>
          <p:nvPr/>
        </p:nvSpPr>
        <p:spPr>
          <a:xfrm rot="10800000">
            <a:off x="4071934" y="2285992"/>
            <a:ext cx="2428892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29124" y="2357430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Create/Destroy Process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Can 116"/>
          <p:cNvSpPr/>
          <p:nvPr/>
        </p:nvSpPr>
        <p:spPr>
          <a:xfrm>
            <a:off x="4929190" y="1643050"/>
            <a:ext cx="678802" cy="642942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Can 118"/>
          <p:cNvSpPr/>
          <p:nvPr/>
        </p:nvSpPr>
        <p:spPr>
          <a:xfrm>
            <a:off x="4786314" y="3071810"/>
            <a:ext cx="1071570" cy="857256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</a:t>
            </a:r>
          </a:p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System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Up-Down Arrow 119"/>
          <p:cNvSpPr/>
          <p:nvPr/>
        </p:nvSpPr>
        <p:spPr>
          <a:xfrm rot="5400000">
            <a:off x="5992817" y="3151191"/>
            <a:ext cx="230199" cy="785817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Up-Down Arrow 120"/>
          <p:cNvSpPr/>
          <p:nvPr/>
        </p:nvSpPr>
        <p:spPr>
          <a:xfrm rot="16200000">
            <a:off x="4396606" y="3175766"/>
            <a:ext cx="251868" cy="758336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Up-Down Arrow 121"/>
          <p:cNvSpPr/>
          <p:nvPr/>
        </p:nvSpPr>
        <p:spPr>
          <a:xfrm rot="5400000">
            <a:off x="5894624" y="1517223"/>
            <a:ext cx="230199" cy="100013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Rectangle 122"/>
          <p:cNvSpPr/>
          <p:nvPr/>
        </p:nvSpPr>
        <p:spPr>
          <a:xfrm>
            <a:off x="6357950" y="4214818"/>
            <a:ext cx="1785950" cy="5000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Watchdog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ight Arrow 124"/>
          <p:cNvSpPr/>
          <p:nvPr/>
        </p:nvSpPr>
        <p:spPr>
          <a:xfrm rot="16200000">
            <a:off x="6817921" y="3254782"/>
            <a:ext cx="2428892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7094495" y="3620936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Create/Destroy Process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928670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21442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21442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857232"/>
            <a:ext cx="3018326" cy="57150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571480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2906512" y="4049530"/>
            <a:ext cx="533124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3714744" y="157161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83235" y="1348333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1">
                    <a:lumMod val="50000"/>
                  </a:schemeClr>
                </a:solidFill>
              </a:rPr>
              <a:t>Create Attendant Process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32542" y="1215218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177070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43240" y="1571612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00496" y="1813336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0800000">
            <a:off x="3143240" y="202087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00034" y="571480"/>
            <a:ext cx="6215106" cy="614366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143240" y="3907169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38287" y="3672217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Attendant Info Notification</a:t>
            </a:r>
            <a:endParaRPr lang="ko-KR" altLang="en-US" sz="900" b="1" dirty="0"/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335404" y="4049530"/>
            <a:ext cx="533124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70782" y="305642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28004" y="2644594"/>
            <a:ext cx="1473020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81657" y="2851073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570782" y="283909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43108" y="4376836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28286" y="3966056"/>
            <a:ext cx="1472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71670" y="4171405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>
            <a:off x="2143108" y="4172899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3" idx="2"/>
          </p:cNvCxnSpPr>
          <p:nvPr/>
        </p:nvCxnSpPr>
        <p:spPr>
          <a:xfrm rot="16200000" flipH="1">
            <a:off x="533910" y="4105818"/>
            <a:ext cx="5214178" cy="4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140150" y="2259097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43240" y="2063843"/>
            <a:ext cx="1717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Connect Attendant Request</a:t>
            </a:r>
            <a:endParaRPr lang="ko-KR" altLang="en-US" sz="9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774844" y="2269474"/>
            <a:ext cx="1797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Connect Attendant Response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247182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43108" y="4784734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72330" y="4385719"/>
            <a:ext cx="92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Play Request</a:t>
            </a:r>
            <a:endParaRPr lang="ko-KR" alt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143108" y="4580973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Play Response</a:t>
            </a:r>
            <a:endParaRPr lang="ko-KR" altLang="en-US" sz="9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>
            <a:off x="2143108" y="4589938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1214414" y="469298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14414" y="4463743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4">
                    <a:lumMod val="75000"/>
                  </a:schemeClr>
                </a:solidFill>
              </a:rPr>
              <a:t>Start Encoder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8" name="Straight Connector 117"/>
          <p:cNvCxnSpPr>
            <a:stCxn id="7" idx="2"/>
          </p:cNvCxnSpPr>
          <p:nvPr/>
        </p:nvCxnSpPr>
        <p:spPr>
          <a:xfrm rot="5400000">
            <a:off x="-462885" y="4106167"/>
            <a:ext cx="5214974" cy="2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" idx="2"/>
          </p:cNvCxnSpPr>
          <p:nvPr/>
        </p:nvCxnSpPr>
        <p:spPr>
          <a:xfrm rot="5400000">
            <a:off x="-1381867" y="4096456"/>
            <a:ext cx="5214976" cy="22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519038" y="3126730"/>
            <a:ext cx="1481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Connect Client Request</a:t>
            </a:r>
            <a:endParaRPr lang="ko-KR" altLang="en-US" sz="9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 rot="10800000">
            <a:off x="5572132" y="332264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572132" y="353742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64795" y="3341044"/>
            <a:ext cx="155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Connect Client Response</a:t>
            </a:r>
            <a:endParaRPr lang="ko-KR" altLang="en-US" sz="900" b="1" dirty="0"/>
          </a:p>
        </p:txBody>
      </p:sp>
      <p:sp>
        <p:nvSpPr>
          <p:cNvPr id="126" name="Rectangle 125"/>
          <p:cNvSpPr/>
          <p:nvPr/>
        </p:nvSpPr>
        <p:spPr>
          <a:xfrm>
            <a:off x="928662" y="4929198"/>
            <a:ext cx="8072494" cy="1500198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143108" y="5143512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071934" y="4929198"/>
            <a:ext cx="952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C00000"/>
                </a:solidFill>
              </a:rPr>
              <a:t>Image Stream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027787" y="5143512"/>
            <a:ext cx="1348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Key Input</a:t>
            </a:r>
            <a:endParaRPr lang="ko-KR" altLang="en-US" sz="900" b="1" dirty="0"/>
          </a:p>
        </p:txBody>
      </p:sp>
      <p:cxnSp>
        <p:nvCxnSpPr>
          <p:cNvPr id="131" name="Straight Arrow Connector 130"/>
          <p:cNvCxnSpPr/>
          <p:nvPr/>
        </p:nvCxnSpPr>
        <p:spPr>
          <a:xfrm rot="10800000">
            <a:off x="5552569" y="533942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242270" y="5269870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Key Input</a:t>
            </a:r>
            <a:endParaRPr lang="ko-KR" altLang="en-US" sz="900" b="1" dirty="0"/>
          </a:p>
        </p:txBody>
      </p:sp>
      <p:cxnSp>
        <p:nvCxnSpPr>
          <p:cNvPr id="133" name="Straight Arrow Connector 132"/>
          <p:cNvCxnSpPr/>
          <p:nvPr/>
        </p:nvCxnSpPr>
        <p:spPr>
          <a:xfrm rot="10800000">
            <a:off x="3114712" y="546578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420988" y="5429264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Keep Alive Request</a:t>
            </a:r>
            <a:endParaRPr lang="ko-KR" altLang="en-US" sz="900" b="1" dirty="0"/>
          </a:p>
        </p:txBody>
      </p:sp>
      <p:cxnSp>
        <p:nvCxnSpPr>
          <p:cNvPr id="135" name="Straight Arrow Connector 134"/>
          <p:cNvCxnSpPr/>
          <p:nvPr/>
        </p:nvCxnSpPr>
        <p:spPr>
          <a:xfrm rot="10800000">
            <a:off x="5552569" y="562518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72132" y="591140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522394" y="5707463"/>
            <a:ext cx="13356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Keep Alive Response</a:t>
            </a:r>
            <a:endParaRPr lang="ko-KR" altLang="en-US" sz="900" b="1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3143240" y="607061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34275" y="5846548"/>
            <a:ext cx="1255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Keep Alive Request</a:t>
            </a:r>
            <a:endParaRPr lang="ko-KR" altLang="en-US" sz="9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946706" y="6143644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Keep Alive Response</a:t>
            </a:r>
            <a:endParaRPr lang="ko-KR" altLang="en-US" sz="900" b="1" dirty="0"/>
          </a:p>
        </p:txBody>
      </p:sp>
      <p:cxnSp>
        <p:nvCxnSpPr>
          <p:cNvPr id="144" name="Straight Arrow Connector 143"/>
          <p:cNvCxnSpPr/>
          <p:nvPr/>
        </p:nvCxnSpPr>
        <p:spPr>
          <a:xfrm rot="10800000">
            <a:off x="3132077" y="633956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8001024" y="4929198"/>
            <a:ext cx="1000132" cy="15001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8164292" y="542953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29058" y="3226193"/>
            <a:ext cx="1624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Start Attendant Request</a:t>
            </a:r>
            <a:endParaRPr lang="ko-KR" altLang="en-US" sz="900" b="1" dirty="0"/>
          </a:p>
        </p:txBody>
      </p:sp>
      <p:cxnSp>
        <p:nvCxnSpPr>
          <p:cNvPr id="93" name="Straight Arrow Connector 92"/>
          <p:cNvCxnSpPr/>
          <p:nvPr/>
        </p:nvCxnSpPr>
        <p:spPr>
          <a:xfrm rot="10800000">
            <a:off x="3125028" y="3422109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143240" y="368030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135902" y="3483920"/>
            <a:ext cx="1650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Start Attendant Response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57884" y="2357430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2330" y="3500438"/>
            <a:ext cx="1830775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90260" y="3006815"/>
            <a:ext cx="18215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72132" y="271462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262796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8415" y="2428868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Response</a:t>
            </a:r>
            <a:endParaRPr lang="ko-KR" altLang="en-US" sz="900" b="1" dirty="0"/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70782" y="253729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31337" y="2045065"/>
            <a:ext cx="1669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Disconnect Client Request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81097" y="2340912"/>
            <a:ext cx="1759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Disconnect Client Response</a:t>
            </a:r>
            <a:endParaRPr lang="ko-KR" altLang="en-US" sz="900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570782" y="225891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71096" y="45540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 flipV="1">
            <a:off x="3143240" y="4762508"/>
            <a:ext cx="4857784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66585" y="2126598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Request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232894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1566" y="4054013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70" name="Straight Arrow Connector 69"/>
          <p:cNvCxnSpPr/>
          <p:nvPr/>
        </p:nvCxnSpPr>
        <p:spPr>
          <a:xfrm rot="10800000" flipV="1">
            <a:off x="2143108" y="4262442"/>
            <a:ext cx="5857916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43174" y="4929198"/>
            <a:ext cx="1000132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Itself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83910" y="4795075"/>
            <a:ext cx="1830775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01840" y="4301452"/>
            <a:ext cx="18215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34755" y="4902303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3333375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34275" y="3089740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Response</a:t>
            </a:r>
            <a:endParaRPr lang="ko-KR" altLang="en-US" sz="900" b="1" dirty="0"/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43199" y="2832013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Request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307022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34755" y="3659832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3004" y="1571612"/>
            <a:ext cx="188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Close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6314" y="1925413"/>
            <a:ext cx="157163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Event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5572132" y="1857365"/>
            <a:ext cx="2428892" cy="1588"/>
          </a:xfrm>
          <a:prstGeom prst="straightConnector1">
            <a:avLst/>
          </a:prstGeom>
          <a:ln cmpd="sng">
            <a:prstDash val="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43438" y="3169507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41560" y="2007404"/>
            <a:ext cx="300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Close or Process Killed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10800000">
            <a:off x="3071802" y="2284403"/>
            <a:ext cx="2428892" cy="1588"/>
          </a:xfrm>
          <a:prstGeom prst="straightConnector1">
            <a:avLst/>
          </a:prstGeom>
          <a:ln cmpd="sng">
            <a:prstDash val="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72132" y="41013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43438" y="2383689"/>
            <a:ext cx="185738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Event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72132" y="431569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67047" y="5039037"/>
            <a:ext cx="1276919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58082" y="4530006"/>
            <a:ext cx="1285884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571480"/>
            <a:ext cx="7929618" cy="5715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4282" y="416462"/>
            <a:ext cx="7929618" cy="12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3595" y="714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1280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500694" y="3429000"/>
            <a:ext cx="57150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86776" y="32146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720</a:t>
            </a:r>
            <a:endParaRPr lang="ko-KR" alt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5720" y="571268"/>
            <a:ext cx="1283278" cy="858262"/>
            <a:chOff x="285720" y="571268"/>
            <a:chExt cx="1283278" cy="858262"/>
          </a:xfrm>
        </p:grpSpPr>
        <p:sp>
          <p:nvSpPr>
            <p:cNvPr id="12" name="Rectangle 11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Index=0</a:t>
              </a:r>
              <a:endParaRPr lang="ko-KR" altLang="en-US" sz="1200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00166" y="571480"/>
            <a:ext cx="1283278" cy="858262"/>
            <a:chOff x="285720" y="571268"/>
            <a:chExt cx="1283278" cy="858262"/>
          </a:xfrm>
        </p:grpSpPr>
        <p:sp>
          <p:nvSpPr>
            <p:cNvPr id="24" name="Rectangle 23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Index=1</a:t>
              </a:r>
              <a:endParaRPr lang="ko-KR" altLang="en-US" sz="12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86050" y="571480"/>
            <a:ext cx="1283278" cy="858262"/>
            <a:chOff x="285720" y="571268"/>
            <a:chExt cx="1283278" cy="858262"/>
          </a:xfrm>
        </p:grpSpPr>
        <p:sp>
          <p:nvSpPr>
            <p:cNvPr id="30" name="Rectangle 29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Index=2</a:t>
              </a:r>
              <a:endParaRPr lang="ko-KR" altLang="en-US" sz="12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5720" y="1500174"/>
            <a:ext cx="1283278" cy="858262"/>
            <a:chOff x="285720" y="571268"/>
            <a:chExt cx="1283278" cy="858262"/>
          </a:xfrm>
        </p:grpSpPr>
        <p:sp>
          <p:nvSpPr>
            <p:cNvPr id="36" name="Rectangle 35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Index=11</a:t>
              </a:r>
              <a:endParaRPr lang="ko-KR" altLang="en-US" sz="12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16" y="5357826"/>
            <a:ext cx="1283278" cy="858262"/>
            <a:chOff x="285720" y="571268"/>
            <a:chExt cx="1283278" cy="858262"/>
          </a:xfrm>
        </p:grpSpPr>
        <p:sp>
          <p:nvSpPr>
            <p:cNvPr id="42" name="Rectangle 41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Index=99</a:t>
              </a:r>
              <a:endParaRPr lang="ko-KR" altLang="en-US" sz="1200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642920"/>
          <a:ext cx="8072490" cy="550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</a:tblGrid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4810" y="21429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928934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row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407</Words>
  <Application>Microsoft Office PowerPoint</Application>
  <PresentationFormat>On-screen Show (4:3)</PresentationFormat>
  <Paragraphs>310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사용자</dc:creator>
  <cp:lastModifiedBy>Windows 사용자</cp:lastModifiedBy>
  <cp:revision>78</cp:revision>
  <dcterms:created xsi:type="dcterms:W3CDTF">2017-09-15T05:43:01Z</dcterms:created>
  <dcterms:modified xsi:type="dcterms:W3CDTF">2018-02-07T12:11:07Z</dcterms:modified>
</cp:coreProperties>
</file>