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D4-6CB4-4B01-9FF2-5F8C796C776F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714356"/>
            <a:ext cx="9144000" cy="59293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7669" y="3857628"/>
            <a:ext cx="2357454" cy="2500330"/>
            <a:chOff x="785786" y="2928934"/>
            <a:chExt cx="1714512" cy="2500330"/>
          </a:xfrm>
        </p:grpSpPr>
        <p:sp>
          <p:nvSpPr>
            <p:cNvPr id="32" name="Rectangle 31"/>
            <p:cNvSpPr/>
            <p:nvPr/>
          </p:nvSpPr>
          <p:spPr>
            <a:xfrm>
              <a:off x="785786" y="2928934"/>
              <a:ext cx="1714512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Any Client</a:t>
              </a: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3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1034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500438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38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3500438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259107" y="928670"/>
            <a:ext cx="8643998" cy="1000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System</a:t>
            </a:r>
          </a:p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2187933" y="1428736"/>
            <a:ext cx="357190" cy="271464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9635" y="2714620"/>
            <a:ext cx="4643470" cy="357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Farm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20" y="3302686"/>
            <a:ext cx="3973895" cy="1384760"/>
            <a:chOff x="5224189" y="2044240"/>
            <a:chExt cx="2535887" cy="661415"/>
          </a:xfrm>
        </p:grpSpPr>
        <p:pic>
          <p:nvPicPr>
            <p:cNvPr id="102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4402511" y="3143248"/>
            <a:ext cx="4357718" cy="300039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16825" y="4758884"/>
            <a:ext cx="3973895" cy="1384760"/>
            <a:chOff x="5224189" y="2044240"/>
            <a:chExt cx="2535887" cy="661415"/>
          </a:xfrm>
        </p:grpSpPr>
        <p:pic>
          <p:nvPicPr>
            <p:cNvPr id="42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3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4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Image result for operato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002" y="2357430"/>
            <a:ext cx="1428760" cy="1428760"/>
          </a:xfrm>
          <a:prstGeom prst="rect">
            <a:avLst/>
          </a:prstGeom>
          <a:noFill/>
        </p:spPr>
      </p:pic>
      <p:sp>
        <p:nvSpPr>
          <p:cNvPr id="47" name="Up-Down Arrow 46"/>
          <p:cNvSpPr/>
          <p:nvPr/>
        </p:nvSpPr>
        <p:spPr>
          <a:xfrm>
            <a:off x="330545" y="1643050"/>
            <a:ext cx="500066" cy="114300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143" y="1905648"/>
            <a:ext cx="14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7331469" y="1643050"/>
            <a:ext cx="500066" cy="135732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31073" y="1905648"/>
            <a:ext cx="3147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&amp; Session Information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685" y="2000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URI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2473685" y="4572008"/>
            <a:ext cx="1857388" cy="4286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8608" y="4313151"/>
            <a:ext cx="13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5720" y="714356"/>
            <a:ext cx="8072494" cy="4214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On Server H/W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472" y="1422386"/>
            <a:ext cx="3929090" cy="2428892"/>
            <a:chOff x="500034" y="1500174"/>
            <a:chExt cx="3929090" cy="2428892"/>
          </a:xfrm>
        </p:grpSpPr>
        <p:sp>
          <p:nvSpPr>
            <p:cNvPr id="65" name="Rectangle 6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</a:t>
              </a:r>
              <a:r>
                <a:rPr lang="en-US" altLang="ko-KR" sz="1600" b="1" dirty="0" smtClean="0"/>
                <a:t>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6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00034" y="1362060"/>
            <a:ext cx="3929090" cy="2428892"/>
            <a:chOff x="500034" y="1500174"/>
            <a:chExt cx="3929090" cy="2428892"/>
          </a:xfrm>
        </p:grpSpPr>
        <p:sp>
          <p:nvSpPr>
            <p:cNvPr id="80" name="Rectangle 79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</a:t>
              </a:r>
              <a:r>
                <a:rPr lang="en-US" altLang="ko-KR" sz="1600" b="1" dirty="0" smtClean="0"/>
                <a:t>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81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28596" y="1285860"/>
            <a:ext cx="3929090" cy="2428892"/>
            <a:chOff x="500034" y="1500174"/>
            <a:chExt cx="3929090" cy="2428892"/>
          </a:xfrm>
        </p:grpSpPr>
        <p:sp>
          <p:nvSpPr>
            <p:cNvPr id="95" name="Rectangle 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Attendant F/W For Unity/D3D11/Web/Unreal</a:t>
                </a:r>
                <a:endPara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Server(Streamer)</a:t>
                </a:r>
                <a:endParaRPr lang="ko-KR" altLang="en-US" sz="800" b="1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Encoder</a:t>
                </a:r>
                <a:endParaRPr lang="ko-KR" altLang="en-US" sz="800" b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PNG </a:t>
                </a:r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JPEG </a:t>
                </a:r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Real-time Scheduler</a:t>
                </a:r>
                <a:endParaRPr lang="ko-KR" altLang="en-US" sz="8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Event Notification</a:t>
                </a:r>
                <a:endParaRPr lang="ko-KR" altLang="en-US" sz="800" b="1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User Event Receiver</a:t>
                </a:r>
                <a:endParaRPr lang="ko-KR" altLang="en-US" sz="800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Injector</a:t>
                </a:r>
                <a:endParaRPr lang="ko-KR" altLang="en-US" sz="800" b="1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SICP </a:t>
                </a:r>
                <a:r>
                  <a:rPr lang="en-US" altLang="ko-KR" sz="800" b="1" dirty="0" smtClean="0"/>
                  <a:t>Client(Control)</a:t>
                </a:r>
                <a:endParaRPr lang="ko-KR" altLang="en-US" sz="800" b="1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SCSP </a:t>
                </a:r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Server(Streamer)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357950" y="1285860"/>
            <a:ext cx="1785950" cy="2571768"/>
            <a:chOff x="4714876" y="1285860"/>
            <a:chExt cx="1785950" cy="2571768"/>
          </a:xfrm>
        </p:grpSpPr>
        <p:sp>
          <p:nvSpPr>
            <p:cNvPr id="110" name="Rectangle 109"/>
            <p:cNvSpPr/>
            <p:nvPr/>
          </p:nvSpPr>
          <p:spPr>
            <a:xfrm>
              <a:off x="4714876" y="1285860"/>
              <a:ext cx="1785950" cy="257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</a:t>
              </a:r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6314" y="1714488"/>
              <a:ext cx="1643074" cy="20717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 </a:t>
              </a:r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03790" y="2000240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SICP </a:t>
              </a:r>
              <a:r>
                <a:rPr lang="en-US" altLang="ko-KR" sz="800" b="1" dirty="0" smtClean="0"/>
                <a:t>Server(Control)</a:t>
              </a:r>
              <a:endParaRPr lang="ko-KR" altLang="en-US" sz="8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01175" y="2260592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Process Control</a:t>
              </a:r>
              <a:endParaRPr lang="ko-KR" altLang="en-US" sz="8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02577" y="2509271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Web Application Server</a:t>
              </a:r>
              <a:endParaRPr lang="ko-KR" altLang="en-US" sz="800" b="1" dirty="0"/>
            </a:p>
          </p:txBody>
        </p:sp>
      </p:grpSp>
      <p:sp>
        <p:nvSpPr>
          <p:cNvPr id="115" name="Right Arrow 114"/>
          <p:cNvSpPr/>
          <p:nvPr/>
        </p:nvSpPr>
        <p:spPr>
          <a:xfrm rot="10800000">
            <a:off x="4071934" y="228599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9124" y="2357430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29190" y="1643050"/>
            <a:ext cx="678802" cy="642942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an 118"/>
          <p:cNvSpPr/>
          <p:nvPr/>
        </p:nvSpPr>
        <p:spPr>
          <a:xfrm>
            <a:off x="4786314" y="3071810"/>
            <a:ext cx="1071570" cy="857256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</a:p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Up-Down Arrow 119"/>
          <p:cNvSpPr/>
          <p:nvPr/>
        </p:nvSpPr>
        <p:spPr>
          <a:xfrm rot="5400000">
            <a:off x="5992817" y="3151191"/>
            <a:ext cx="230199" cy="785817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Up-Down Arrow 120"/>
          <p:cNvSpPr/>
          <p:nvPr/>
        </p:nvSpPr>
        <p:spPr>
          <a:xfrm rot="16200000">
            <a:off x="4396606" y="3175766"/>
            <a:ext cx="251868" cy="75833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Up-Down Arrow 121"/>
          <p:cNvSpPr/>
          <p:nvPr/>
        </p:nvSpPr>
        <p:spPr>
          <a:xfrm rot="5400000">
            <a:off x="5894624" y="1517223"/>
            <a:ext cx="230199" cy="100013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6357950" y="4214818"/>
            <a:ext cx="1785950" cy="5000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Watchdog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>
            <a:off x="6817921" y="325478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7094495" y="362093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714744" y="221455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6182" y="2000240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Create Attendant Process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53588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33679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71934" y="2596446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3143240" y="278605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3240" y="3163886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8287" y="2928934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Attendant Info Notification</a:t>
            </a:r>
            <a:endParaRPr lang="ko-KR" altLang="en-US" sz="900" b="1" dirty="0"/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1885389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13690" y="151698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657" y="169797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171290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3108" y="3848745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13972" y="342900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71670" y="3643314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143108" y="3617913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40150" y="307181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43240" y="2876556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Request</a:t>
            </a:r>
            <a:endParaRPr lang="ko-KR" alt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999859" y="3153625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Response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355973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4304977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00892" y="3857628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Play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4071942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Play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4036072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421322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398398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Start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76162" y="1928802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Attendant Request</a:t>
            </a:r>
            <a:endParaRPr lang="ko-KR" altLang="en-US" sz="9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5572132" y="212471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72132" y="234091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20252" y="2153493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Attendant Response</a:t>
            </a:r>
            <a:endParaRPr lang="ko-KR" altLang="en-US" sz="900" b="1" dirty="0"/>
          </a:p>
        </p:txBody>
      </p:sp>
      <p:sp>
        <p:nvSpPr>
          <p:cNvPr id="126" name="Rectangle 125"/>
          <p:cNvSpPr/>
          <p:nvPr/>
        </p:nvSpPr>
        <p:spPr>
          <a:xfrm>
            <a:off x="928662" y="4429132"/>
            <a:ext cx="8072494" cy="1500198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43108" y="464344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71934" y="4429132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Image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Stream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27787" y="4643446"/>
            <a:ext cx="134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 rot="10800000">
            <a:off x="5552569" y="483936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42270" y="476980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rot="10800000">
            <a:off x="3114712" y="49657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20988" y="492919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5552569" y="512511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72132" y="541133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2394" y="5207397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143240" y="557055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4275" y="5346482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946706" y="56435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>
            <a:off x="3132077" y="583949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001024" y="4429132"/>
            <a:ext cx="1000132" cy="1500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8164292" y="492946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57884" y="235743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2330" y="3500438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0260" y="3006815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72132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6279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42886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269810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88461" y="2045065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Attendant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27589" y="2501718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Destroy Attendant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25891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1096" y="45540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3143240" y="4762508"/>
            <a:ext cx="4857784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66585" y="2126598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3289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364059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00892" y="2912416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Stop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3429000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3126720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337249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85852" y="314324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Stop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1566" y="4054013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2143108" y="4262442"/>
            <a:ext cx="5857916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4929198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83910" y="4795075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01840" y="4301452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4902303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341377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34275" y="3170143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3199" y="2832013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07022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3714752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3659832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3004" y="1571612"/>
            <a:ext cx="188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1925413"/>
            <a:ext cx="157163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72132" y="1857365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3438" y="3169507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560" y="2007404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 or Process Killed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071802" y="2284403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132" y="41013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43438" y="2383689"/>
            <a:ext cx="185738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2132" y="431569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67047" y="5039037"/>
            <a:ext cx="12769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4530006"/>
            <a:ext cx="128588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370</Words>
  <Application>Microsoft Office PowerPoint</Application>
  <PresentationFormat>On-screen Show (4:3)</PresentationFormat>
  <Paragraphs>273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사용자</dc:creator>
  <cp:lastModifiedBy>Windows 사용자</cp:lastModifiedBy>
  <cp:revision>51</cp:revision>
  <dcterms:created xsi:type="dcterms:W3CDTF">2017-09-15T05:43:01Z</dcterms:created>
  <dcterms:modified xsi:type="dcterms:W3CDTF">2017-10-10T10:41:03Z</dcterms:modified>
</cp:coreProperties>
</file>