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1" r:id="rId6"/>
    <p:sldId id="265" r:id="rId7"/>
    <p:sldId id="264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webp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FLPBD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оконная игра на </a:t>
            </a:r>
            <a:r>
              <a:rPr lang="en-US" altLang="ru-RU"/>
              <a:t>P</a:t>
            </a:r>
            <a:r>
              <a:rPr lang="en-US" altLang="en-US"/>
              <a:t>ygame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Шулепов Михаил</a:t>
            </a:r>
            <a:endParaRPr lang="ru-RU" altLang="ru-RU"/>
          </a:p>
        </p:txBody>
      </p:sp>
      <p:sp>
        <p:nvSpPr>
          <p:cNvPr id="6" name="Замещающий текст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ru-RU" altLang="en-US"/>
              <a:t>Все задачи, включая:</a:t>
            </a:r>
            <a:endParaRPr lang="ru-RU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en-US"/>
              <a:t>программирование</a:t>
            </a:r>
            <a:endParaRPr lang="ru-RU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en-US"/>
              <a:t>дизайн</a:t>
            </a:r>
            <a:endParaRPr lang="ru-RU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en-US"/>
              <a:t>презентация</a:t>
            </a:r>
            <a:endParaRPr lang="ru-RU" altLang="en-US"/>
          </a:p>
        </p:txBody>
      </p:sp>
      <p:sp>
        <p:nvSpPr>
          <p:cNvPr id="8" name="Замещающая рамка рисунка 7"/>
          <p:cNvSpPr/>
          <p:nvPr>
            <p:ph type="pic" idx="1"/>
          </p:nvPr>
        </p:nvSpPr>
        <p:spPr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Описание проекта:</a:t>
            </a:r>
            <a:endParaRPr lang="ru-RU" altLang="en-US"/>
          </a:p>
        </p:txBody>
      </p:sp>
      <p:sp>
        <p:nvSpPr>
          <p:cNvPr id="7" name="Замещающий текст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ru-RU" altLang="en-US"/>
              <a:t>Краткое описание: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altLang="en-US"/>
              <a:t>FLPBD - </a:t>
            </a:r>
            <a:r>
              <a:rPr lang="ru-RU" altLang="en-US"/>
              <a:t>игра, в которой пользователю предстоит управлять «птичкой» так, чтобы она не врезалась в «колонны».</a:t>
            </a:r>
            <a:endParaRPr lang="ru-RU" altLang="en-US"/>
          </a:p>
        </p:txBody>
      </p:sp>
      <p:sp>
        <p:nvSpPr>
          <p:cNvPr id="8" name="Замещающий 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ru-RU" altLang="en-US"/>
              <a:t>Темы, необходимые для    реализации:</a:t>
            </a:r>
            <a:endParaRPr lang="ru-RU" altLang="en-US"/>
          </a:p>
        </p:txBody>
      </p:sp>
      <p:sp>
        <p:nvSpPr>
          <p:cNvPr id="9" name="Замещающее содержимое 8"/>
          <p:cNvSpPr>
            <a:spLocks noGrp="1"/>
          </p:cNvSpPr>
          <p:nvPr>
            <p:ph sz="quarter" idx="4"/>
          </p:nvPr>
        </p:nvSpPr>
        <p:spPr/>
        <p:txBody>
          <a:bodyPr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/>
              <a:t>базовые знания </a:t>
            </a:r>
            <a:r>
              <a:rPr lang="en-US" altLang="en-US"/>
              <a:t>python;</a:t>
            </a:r>
            <a:endParaRPr lang="en-US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/>
              <a:t>библиотека </a:t>
            </a:r>
            <a:r>
              <a:rPr lang="en-US" altLang="en-US"/>
              <a:t>pygame;</a:t>
            </a:r>
            <a:endParaRPr lang="en-US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/>
              <a:t>библиотеки </a:t>
            </a:r>
            <a:r>
              <a:rPr lang="en-US" altLang="ru-RU"/>
              <a:t>time, random;</a:t>
            </a:r>
            <a:endParaRPr lang="en-US" altLang="ru-RU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ru-RU"/>
              <a:t>базовая математика</a:t>
            </a:r>
            <a:r>
              <a:rPr lang="en-US" altLang="ru-RU"/>
              <a:t>;</a:t>
            </a:r>
            <a:endParaRPr lang="en-US" altLang="ru-RU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ru-RU" altLang="en-US"/>
              <a:t>...</a:t>
            </a:r>
            <a:endParaRPr lang="ru-RU" altLang="ru-RU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ru-RU"/>
              <a:t>чючють побольше</a:t>
            </a:r>
            <a:endParaRPr lang="ru-RU" altLang="ru-RU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ru-RU" altLang="ru-RU"/>
              <a:t>нервоф</a:t>
            </a:r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09600" y="360680"/>
            <a:ext cx="10972800" cy="582613"/>
          </a:xfrm>
        </p:spPr>
        <p:txBody>
          <a:bodyPr/>
          <a:p>
            <a:r>
              <a:rPr lang="ru-RU" altLang="en-US"/>
              <a:t>Образ результата: что мы ожидали</a:t>
            </a:r>
            <a:endParaRPr lang="ru-RU" altLang="en-US"/>
          </a:p>
        </p:txBody>
      </p:sp>
      <p:pic>
        <p:nvPicPr>
          <p:cNvPr id="17" name="Изображение 16" descr="image-Photoro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943610"/>
            <a:ext cx="3479165" cy="3479165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1217295" y="4093210"/>
            <a:ext cx="2898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прыгающую</a:t>
            </a:r>
            <a:endParaRPr lang="ru-RU" altLang="en-US" sz="2400"/>
          </a:p>
          <a:p>
            <a:r>
              <a:rPr lang="ru-RU" altLang="en-US" sz="2400"/>
              <a:t>птичку</a:t>
            </a:r>
            <a:endParaRPr lang="ru-RU" altLang="en-US" sz="2400"/>
          </a:p>
        </p:txBody>
      </p:sp>
      <p:pic>
        <p:nvPicPr>
          <p:cNvPr id="19" name="Изображение 18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5475605" y="1369060"/>
            <a:ext cx="951865" cy="2795905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5194300" y="4093210"/>
            <a:ext cx="2152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движущиеся</a:t>
            </a:r>
            <a:endParaRPr lang="ru-RU" altLang="en-US" sz="2400"/>
          </a:p>
          <a:p>
            <a:r>
              <a:rPr lang="ru-RU" altLang="en-US" sz="2400"/>
              <a:t>колоннны</a:t>
            </a:r>
            <a:endParaRPr lang="ru-RU" altLang="en-US" sz="2400"/>
          </a:p>
        </p:txBody>
      </p:sp>
      <p:pic>
        <p:nvPicPr>
          <p:cNvPr id="21" name="Изображение 20"/>
          <p:cNvPicPr/>
          <p:nvPr/>
        </p:nvPicPr>
        <p:blipFill>
          <a:blip r:embed="rId3"/>
          <a:stretch>
            <a:fillRect/>
          </a:stretch>
        </p:blipFill>
        <p:spPr>
          <a:xfrm>
            <a:off x="8714740" y="1412875"/>
            <a:ext cx="1656080" cy="2265045"/>
          </a:xfrm>
          <a:prstGeom prst="rect">
            <a:avLst/>
          </a:prstGeom>
        </p:spPr>
      </p:pic>
      <p:sp>
        <p:nvSpPr>
          <p:cNvPr id="22" name="Текстовое поле 21"/>
          <p:cNvSpPr txBox="1"/>
          <p:nvPr/>
        </p:nvSpPr>
        <p:spPr>
          <a:xfrm>
            <a:off x="8714740" y="4102100"/>
            <a:ext cx="2898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меню</a:t>
            </a:r>
            <a:endParaRPr lang="ru-RU" altLang="en-US" sz="2400"/>
          </a:p>
          <a:p>
            <a:r>
              <a:rPr lang="ru-RU" altLang="en-US" sz="2400"/>
              <a:t>паузы</a:t>
            </a:r>
            <a:endParaRPr lang="ru-RU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09600" y="360680"/>
            <a:ext cx="10972800" cy="582613"/>
          </a:xfrm>
        </p:spPr>
        <p:txBody>
          <a:bodyPr/>
          <a:p>
            <a:r>
              <a:rPr lang="ru-RU" altLang="en-US"/>
              <a:t>Фактический результат: что мы получили</a:t>
            </a:r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217295" y="4093210"/>
            <a:ext cx="2898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прыгающую</a:t>
            </a:r>
            <a:endParaRPr lang="ru-RU" altLang="en-US" sz="2400"/>
          </a:p>
          <a:p>
            <a:r>
              <a:rPr lang="ru-RU" altLang="en-US" sz="2400"/>
              <a:t>«птичку»</a:t>
            </a:r>
            <a:endParaRPr lang="ru-RU" altLang="en-US" sz="2400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5194300" y="4093210"/>
            <a:ext cx="2152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движущиеся</a:t>
            </a:r>
            <a:endParaRPr lang="ru-RU" altLang="en-US" sz="2400"/>
          </a:p>
          <a:p>
            <a:r>
              <a:rPr lang="ru-RU" altLang="en-US" sz="2400"/>
              <a:t>«колоннны»</a:t>
            </a:r>
            <a:endParaRPr lang="ru-RU" altLang="en-US" sz="2400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8714740" y="4102100"/>
            <a:ext cx="1458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/>
              <a:t>«меню</a:t>
            </a:r>
            <a:endParaRPr lang="ru-RU" altLang="en-US" sz="2400"/>
          </a:p>
          <a:p>
            <a:r>
              <a:rPr lang="ru-RU" altLang="en-US" sz="2400"/>
              <a:t>паузы»</a:t>
            </a:r>
            <a:endParaRPr lang="ru-RU" altLang="en-US" sz="240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12653" t="10798" r="11599" b="16009"/>
          <a:stretch>
            <a:fillRect/>
          </a:stretch>
        </p:blipFill>
        <p:spPr>
          <a:xfrm>
            <a:off x="1217295" y="1973580"/>
            <a:ext cx="1800225" cy="170434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565775" y="1885950"/>
            <a:ext cx="1085850" cy="23145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9074785" y="2963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n/a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Алгоритм работы проекта: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n/a</a:t>
            </a:r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Presentation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Образ результата: что мы ожидали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Unicum Student</cp:lastModifiedBy>
  <cp:revision>2</cp:revision>
  <dcterms:created xsi:type="dcterms:W3CDTF">2025-04-30T01:52:22Z</dcterms:created>
  <dcterms:modified xsi:type="dcterms:W3CDTF">2025-04-30T02:57:36Z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7BFF1C07AB1640788670299EB5406AC8_12</vt:lpwstr>
  </property>
</Properties>
</file>