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93146-60C9-48EC-8D9E-A8B709AE71EE}" v="2" dt="2024-02-23T02:34:46.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miku" userId="ecb4303718019153" providerId="LiveId" clId="{D1893146-60C9-48EC-8D9E-A8B709AE71EE}"/>
    <pc:docChg chg="undo redo custSel addSld modSld sldOrd">
      <pc:chgData name="ai miku" userId="ecb4303718019153" providerId="LiveId" clId="{D1893146-60C9-48EC-8D9E-A8B709AE71EE}" dt="2024-02-23T03:16:58.168" v="1515" actId="255"/>
      <pc:docMkLst>
        <pc:docMk/>
      </pc:docMkLst>
      <pc:sldChg chg="modSp mod">
        <pc:chgData name="ai miku" userId="ecb4303718019153" providerId="LiveId" clId="{D1893146-60C9-48EC-8D9E-A8B709AE71EE}" dt="2024-02-23T02:17:09.107" v="196" actId="207"/>
        <pc:sldMkLst>
          <pc:docMk/>
          <pc:sldMk cId="3563945895" sldId="257"/>
        </pc:sldMkLst>
        <pc:spChg chg="mod">
          <ac:chgData name="ai miku" userId="ecb4303718019153" providerId="LiveId" clId="{D1893146-60C9-48EC-8D9E-A8B709AE71EE}" dt="2024-02-23T02:17:09.107" v="196" actId="207"/>
          <ac:spMkLst>
            <pc:docMk/>
            <pc:sldMk cId="3563945895" sldId="257"/>
            <ac:spMk id="3" creationId="{7C15315D-0534-B648-B8D0-26ED7D0D4A54}"/>
          </ac:spMkLst>
        </pc:spChg>
      </pc:sldChg>
      <pc:sldChg chg="addSp delSp modSp add mod modClrScheme chgLayout">
        <pc:chgData name="ai miku" userId="ecb4303718019153" providerId="LiveId" clId="{D1893146-60C9-48EC-8D9E-A8B709AE71EE}" dt="2024-02-23T02:20:44.465" v="259" actId="20577"/>
        <pc:sldMkLst>
          <pc:docMk/>
          <pc:sldMk cId="1560349088" sldId="258"/>
        </pc:sldMkLst>
        <pc:spChg chg="del mod ord">
          <ac:chgData name="ai miku" userId="ecb4303718019153" providerId="LiveId" clId="{D1893146-60C9-48EC-8D9E-A8B709AE71EE}" dt="2024-02-23T02:17:45.209" v="203" actId="700"/>
          <ac:spMkLst>
            <pc:docMk/>
            <pc:sldMk cId="1560349088" sldId="258"/>
            <ac:spMk id="2" creationId="{5EDAD6C0-D336-0613-4BC8-8D39FA8F5A93}"/>
          </ac:spMkLst>
        </pc:spChg>
        <pc:spChg chg="mod ord">
          <ac:chgData name="ai miku" userId="ecb4303718019153" providerId="LiveId" clId="{D1893146-60C9-48EC-8D9E-A8B709AE71EE}" dt="2024-02-23T02:19:49.090" v="245" actId="14100"/>
          <ac:spMkLst>
            <pc:docMk/>
            <pc:sldMk cId="1560349088" sldId="258"/>
            <ac:spMk id="3" creationId="{7F8DAE5D-9C73-F47B-124E-8A8DC45D913B}"/>
          </ac:spMkLst>
        </pc:spChg>
        <pc:spChg chg="add mod ord">
          <ac:chgData name="ai miku" userId="ecb4303718019153" providerId="LiveId" clId="{D1893146-60C9-48EC-8D9E-A8B709AE71EE}" dt="2024-02-23T02:20:44.465" v="259" actId="20577"/>
          <ac:spMkLst>
            <pc:docMk/>
            <pc:sldMk cId="1560349088" sldId="258"/>
            <ac:spMk id="4" creationId="{AC20FBCC-3A47-D9CC-4EDC-985B47E087EF}"/>
          </ac:spMkLst>
        </pc:spChg>
      </pc:sldChg>
      <pc:sldChg chg="modSp mod">
        <pc:chgData name="ai miku" userId="ecb4303718019153" providerId="LiveId" clId="{D1893146-60C9-48EC-8D9E-A8B709AE71EE}" dt="2024-02-23T02:25:30.231" v="389" actId="5793"/>
        <pc:sldMkLst>
          <pc:docMk/>
          <pc:sldMk cId="3819420298" sldId="259"/>
        </pc:sldMkLst>
        <pc:spChg chg="mod">
          <ac:chgData name="ai miku" userId="ecb4303718019153" providerId="LiveId" clId="{D1893146-60C9-48EC-8D9E-A8B709AE71EE}" dt="2024-02-23T02:25:03.460" v="388" actId="20577"/>
          <ac:spMkLst>
            <pc:docMk/>
            <pc:sldMk cId="3819420298" sldId="259"/>
            <ac:spMk id="2" creationId="{391C93F5-F2A0-4683-CF80-247E72A50BDD}"/>
          </ac:spMkLst>
        </pc:spChg>
        <pc:spChg chg="mod">
          <ac:chgData name="ai miku" userId="ecb4303718019153" providerId="LiveId" clId="{D1893146-60C9-48EC-8D9E-A8B709AE71EE}" dt="2024-02-23T02:25:30.231" v="389" actId="5793"/>
          <ac:spMkLst>
            <pc:docMk/>
            <pc:sldMk cId="3819420298" sldId="259"/>
            <ac:spMk id="3" creationId="{836C923E-1C63-E6E0-F2C2-CF6F71E3980E}"/>
          </ac:spMkLst>
        </pc:spChg>
      </pc:sldChg>
      <pc:sldChg chg="modSp add mod">
        <pc:chgData name="ai miku" userId="ecb4303718019153" providerId="LiveId" clId="{D1893146-60C9-48EC-8D9E-A8B709AE71EE}" dt="2024-02-23T02:33:53.596" v="612" actId="20577"/>
        <pc:sldMkLst>
          <pc:docMk/>
          <pc:sldMk cId="2505465652" sldId="260"/>
        </pc:sldMkLst>
        <pc:spChg chg="mod">
          <ac:chgData name="ai miku" userId="ecb4303718019153" providerId="LiveId" clId="{D1893146-60C9-48EC-8D9E-A8B709AE71EE}" dt="2024-02-23T02:26:19.091" v="416" actId="20577"/>
          <ac:spMkLst>
            <pc:docMk/>
            <pc:sldMk cId="2505465652" sldId="260"/>
            <ac:spMk id="2" creationId="{E933121B-372D-3D7D-AEE4-142B1640AB98}"/>
          </ac:spMkLst>
        </pc:spChg>
        <pc:spChg chg="mod">
          <ac:chgData name="ai miku" userId="ecb4303718019153" providerId="LiveId" clId="{D1893146-60C9-48EC-8D9E-A8B709AE71EE}" dt="2024-02-23T02:33:53.596" v="612" actId="20577"/>
          <ac:spMkLst>
            <pc:docMk/>
            <pc:sldMk cId="2505465652" sldId="260"/>
            <ac:spMk id="3" creationId="{DF2A92B4-74A6-64DF-3266-7073EDE001FB}"/>
          </ac:spMkLst>
        </pc:spChg>
      </pc:sldChg>
      <pc:sldChg chg="modSp add mod">
        <pc:chgData name="ai miku" userId="ecb4303718019153" providerId="LiveId" clId="{D1893146-60C9-48EC-8D9E-A8B709AE71EE}" dt="2024-02-23T02:34:24.311" v="642" actId="20577"/>
        <pc:sldMkLst>
          <pc:docMk/>
          <pc:sldMk cId="2685759153" sldId="261"/>
        </pc:sldMkLst>
        <pc:spChg chg="mod">
          <ac:chgData name="ai miku" userId="ecb4303718019153" providerId="LiveId" clId="{D1893146-60C9-48EC-8D9E-A8B709AE71EE}" dt="2024-02-23T02:30:39.564" v="542" actId="20577"/>
          <ac:spMkLst>
            <pc:docMk/>
            <pc:sldMk cId="2685759153" sldId="261"/>
            <ac:spMk id="2" creationId="{151538AB-9F3E-5279-DD79-DECF39F8BFFC}"/>
          </ac:spMkLst>
        </pc:spChg>
        <pc:spChg chg="mod">
          <ac:chgData name="ai miku" userId="ecb4303718019153" providerId="LiveId" clId="{D1893146-60C9-48EC-8D9E-A8B709AE71EE}" dt="2024-02-23T02:34:24.311" v="642" actId="20577"/>
          <ac:spMkLst>
            <pc:docMk/>
            <pc:sldMk cId="2685759153" sldId="261"/>
            <ac:spMk id="3" creationId="{2CB9B403-8C94-E8BD-B169-1C3E86175E4A}"/>
          </ac:spMkLst>
        </pc:spChg>
      </pc:sldChg>
      <pc:sldChg chg="modSp mod">
        <pc:chgData name="ai miku" userId="ecb4303718019153" providerId="LiveId" clId="{D1893146-60C9-48EC-8D9E-A8B709AE71EE}" dt="2024-02-23T02:35:44.867" v="670"/>
        <pc:sldMkLst>
          <pc:docMk/>
          <pc:sldMk cId="2384008986" sldId="262"/>
        </pc:sldMkLst>
        <pc:spChg chg="mod">
          <ac:chgData name="ai miku" userId="ecb4303718019153" providerId="LiveId" clId="{D1893146-60C9-48EC-8D9E-A8B709AE71EE}" dt="2024-02-23T02:35:16.442" v="668" actId="20577"/>
          <ac:spMkLst>
            <pc:docMk/>
            <pc:sldMk cId="2384008986" sldId="262"/>
            <ac:spMk id="3" creationId="{8BD8E2C6-5E6F-BDAD-9448-5889C2667B8D}"/>
          </ac:spMkLst>
        </pc:spChg>
        <pc:spChg chg="mod">
          <ac:chgData name="ai miku" userId="ecb4303718019153" providerId="LiveId" clId="{D1893146-60C9-48EC-8D9E-A8B709AE71EE}" dt="2024-02-23T02:35:44.867" v="670"/>
          <ac:spMkLst>
            <pc:docMk/>
            <pc:sldMk cId="2384008986" sldId="262"/>
            <ac:spMk id="4" creationId="{CD7E1A20-1216-5D8C-B92D-51BEE1374280}"/>
          </ac:spMkLst>
        </pc:spChg>
      </pc:sldChg>
      <pc:sldChg chg="modSp add mod ord">
        <pc:chgData name="ai miku" userId="ecb4303718019153" providerId="LiveId" clId="{D1893146-60C9-48EC-8D9E-A8B709AE71EE}" dt="2024-02-23T02:59:13.630" v="950" actId="20577"/>
        <pc:sldMkLst>
          <pc:docMk/>
          <pc:sldMk cId="2557213790" sldId="263"/>
        </pc:sldMkLst>
        <pc:spChg chg="mod">
          <ac:chgData name="ai miku" userId="ecb4303718019153" providerId="LiveId" clId="{D1893146-60C9-48EC-8D9E-A8B709AE71EE}" dt="2024-02-23T02:36:16.633" v="700" actId="20577"/>
          <ac:spMkLst>
            <pc:docMk/>
            <pc:sldMk cId="2557213790" sldId="263"/>
            <ac:spMk id="2" creationId="{7DB4CC74-D41E-D1AA-0832-0A396E26979F}"/>
          </ac:spMkLst>
        </pc:spChg>
        <pc:spChg chg="mod">
          <ac:chgData name="ai miku" userId="ecb4303718019153" providerId="LiveId" clId="{D1893146-60C9-48EC-8D9E-A8B709AE71EE}" dt="2024-02-23T02:59:13.630" v="950" actId="20577"/>
          <ac:spMkLst>
            <pc:docMk/>
            <pc:sldMk cId="2557213790" sldId="263"/>
            <ac:spMk id="3" creationId="{CA1C1810-4134-2EEB-913B-B7C6744C8F22}"/>
          </ac:spMkLst>
        </pc:spChg>
      </pc:sldChg>
      <pc:sldChg chg="modSp add mod">
        <pc:chgData name="ai miku" userId="ecb4303718019153" providerId="LiveId" clId="{D1893146-60C9-48EC-8D9E-A8B709AE71EE}" dt="2024-02-23T03:16:58.168" v="1515" actId="255"/>
        <pc:sldMkLst>
          <pc:docMk/>
          <pc:sldMk cId="4145870842" sldId="264"/>
        </pc:sldMkLst>
        <pc:spChg chg="mod">
          <ac:chgData name="ai miku" userId="ecb4303718019153" providerId="LiveId" clId="{D1893146-60C9-48EC-8D9E-A8B709AE71EE}" dt="2024-02-23T03:00:08.848" v="994" actId="20577"/>
          <ac:spMkLst>
            <pc:docMk/>
            <pc:sldMk cId="4145870842" sldId="264"/>
            <ac:spMk id="2" creationId="{BA1D0162-F34C-5B4B-17BE-AAE46FA8CF3D}"/>
          </ac:spMkLst>
        </pc:spChg>
        <pc:spChg chg="mod">
          <ac:chgData name="ai miku" userId="ecb4303718019153" providerId="LiveId" clId="{D1893146-60C9-48EC-8D9E-A8B709AE71EE}" dt="2024-02-23T03:16:58.168" v="1515" actId="255"/>
          <ac:spMkLst>
            <pc:docMk/>
            <pc:sldMk cId="4145870842" sldId="264"/>
            <ac:spMk id="3" creationId="{03CDCCF1-3616-04D6-386C-AB306FCC047F}"/>
          </ac:spMkLst>
        </pc:spChg>
      </pc:sldChg>
      <pc:sldChg chg="modSp add mod">
        <pc:chgData name="ai miku" userId="ecb4303718019153" providerId="LiveId" clId="{D1893146-60C9-48EC-8D9E-A8B709AE71EE}" dt="2024-02-23T03:12:24.656" v="1508" actId="20577"/>
        <pc:sldMkLst>
          <pc:docMk/>
          <pc:sldMk cId="1360803097" sldId="265"/>
        </pc:sldMkLst>
        <pc:spChg chg="mod">
          <ac:chgData name="ai miku" userId="ecb4303718019153" providerId="LiveId" clId="{D1893146-60C9-48EC-8D9E-A8B709AE71EE}" dt="2024-02-23T03:11:02.265" v="1389" actId="20577"/>
          <ac:spMkLst>
            <pc:docMk/>
            <pc:sldMk cId="1360803097" sldId="265"/>
            <ac:spMk id="2" creationId="{B3DC083C-EEDF-2F79-C011-B5E5B11AAAE3}"/>
          </ac:spMkLst>
        </pc:spChg>
        <pc:spChg chg="mod">
          <ac:chgData name="ai miku" userId="ecb4303718019153" providerId="LiveId" clId="{D1893146-60C9-48EC-8D9E-A8B709AE71EE}" dt="2024-02-23T03:12:24.656" v="1508" actId="20577"/>
          <ac:spMkLst>
            <pc:docMk/>
            <pc:sldMk cId="1360803097" sldId="265"/>
            <ac:spMk id="3" creationId="{9D4636F2-D3DA-EAFC-AC86-EE2FA62FF7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2535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6612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2986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182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5312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90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9688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144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3078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0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2/23/2024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5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2/23/2024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4263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美しい液体の水彩絵具とインク">
            <a:extLst>
              <a:ext uri="{FF2B5EF4-FFF2-40B4-BE49-F238E27FC236}">
                <a16:creationId xmlns:a16="http://schemas.microsoft.com/office/drawing/2014/main" id="{1DA40ABF-8A86-D31D-69BF-946544FEFE88}"/>
              </a:ext>
            </a:extLst>
          </p:cNvPr>
          <p:cNvPicPr>
            <a:picLocks noChangeAspect="1"/>
          </p:cNvPicPr>
          <p:nvPr/>
        </p:nvPicPr>
        <p:blipFill rotWithShape="1">
          <a:blip r:embed="rId2">
            <a:alphaModFix amt="60000"/>
          </a:blip>
          <a:srcRect t="1883" r="-2" b="6684"/>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C5FED431-5DEB-413E-9B49-2949C882356E}"/>
              </a:ext>
            </a:extLst>
          </p:cNvPr>
          <p:cNvSpPr>
            <a:spLocks noGrp="1"/>
          </p:cNvSpPr>
          <p:nvPr>
            <p:ph type="ctrTitle"/>
          </p:nvPr>
        </p:nvSpPr>
        <p:spPr>
          <a:xfrm>
            <a:off x="2661849" y="1921623"/>
            <a:ext cx="6868301" cy="1750731"/>
          </a:xfrm>
        </p:spPr>
        <p:txBody>
          <a:bodyPr anchor="b">
            <a:normAutofit/>
          </a:bodyPr>
          <a:lstStyle/>
          <a:p>
            <a:pPr algn="ctr"/>
            <a:r>
              <a:rPr lang="ja-JP" altLang="ja-JP"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日本の天気の特徴</a:t>
            </a:r>
            <a:r>
              <a:rPr lang="ja-JP" altLang="en-US"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⑤</a:t>
            </a:r>
            <a:endParaRPr kumimoji="1" lang="ja-JP" altLang="en-US" sz="4400" dirty="0">
              <a:solidFill>
                <a:schemeClr val="tx1"/>
              </a:solidFill>
              <a:latin typeface="ふい字" panose="02000609000000000000" pitchFamily="1" charset="-128"/>
              <a:ea typeface="ふい字" panose="02000609000000000000" pitchFamily="1" charset="-128"/>
            </a:endParaRPr>
          </a:p>
        </p:txBody>
      </p:sp>
      <p:sp>
        <p:nvSpPr>
          <p:cNvPr id="3" name="字幕 2">
            <a:extLst>
              <a:ext uri="{FF2B5EF4-FFF2-40B4-BE49-F238E27FC236}">
                <a16:creationId xmlns:a16="http://schemas.microsoft.com/office/drawing/2014/main" id="{2BE89350-91AA-17DC-08AE-09F3AA5D58D9}"/>
              </a:ext>
            </a:extLst>
          </p:cNvPr>
          <p:cNvSpPr>
            <a:spLocks noGrp="1"/>
          </p:cNvSpPr>
          <p:nvPr>
            <p:ph type="subTitle" idx="1"/>
          </p:nvPr>
        </p:nvSpPr>
        <p:spPr>
          <a:xfrm>
            <a:off x="4448496" y="4936376"/>
            <a:ext cx="3295006" cy="847166"/>
          </a:xfrm>
        </p:spPr>
        <p:txBody>
          <a:bodyPr>
            <a:normAutofit fontScale="62500" lnSpcReduction="20000"/>
          </a:bodyPr>
          <a:lstStyle/>
          <a:p>
            <a:pPr algn="ctr"/>
            <a:r>
              <a:rPr kumimoji="1" lang="ja-JP" altLang="en-US" sz="3600" dirty="0">
                <a:solidFill>
                  <a:srgbClr val="FFFFFF"/>
                </a:solidFill>
                <a:latin typeface="ふい字" panose="02000609000000000000" pitchFamily="1" charset="-128"/>
                <a:ea typeface="ふい字" panose="02000609000000000000" pitchFamily="1" charset="-128"/>
              </a:rPr>
              <a:t>地理学科３年　</a:t>
            </a:r>
            <a:r>
              <a:rPr kumimoji="1" lang="en-US" altLang="ja-JP" sz="3600" dirty="0">
                <a:solidFill>
                  <a:srgbClr val="FFFFFF"/>
                </a:solidFill>
                <a:latin typeface="ふい字" panose="02000609000000000000" pitchFamily="1" charset="-128"/>
                <a:ea typeface="ふい字" panose="02000609000000000000" pitchFamily="1" charset="-128"/>
              </a:rPr>
              <a:t>5121076 </a:t>
            </a:r>
            <a:r>
              <a:rPr kumimoji="1" lang="ja-JP" altLang="en-US" sz="3600" dirty="0">
                <a:solidFill>
                  <a:srgbClr val="FFFFFF"/>
                </a:solidFill>
                <a:latin typeface="ふい字" panose="02000609000000000000" pitchFamily="1" charset="-128"/>
                <a:ea typeface="ふい字" panose="02000609000000000000" pitchFamily="1" charset="-128"/>
              </a:rPr>
              <a:t>大窪悠斗</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1BE71-0981-397B-4AD6-5A16319F9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1D0162-F34C-5B4B-17BE-AAE46FA8CF3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課題（</a:t>
            </a:r>
            <a:r>
              <a:rPr kumimoji="1" lang="en-US" altLang="ja-JP" dirty="0">
                <a:latin typeface="ふい字" panose="02000609000000000000" pitchFamily="1" charset="-128"/>
                <a:ea typeface="ふい字" panose="02000609000000000000" pitchFamily="1" charset="-128"/>
              </a:rPr>
              <a:t>Google</a:t>
            </a:r>
            <a:r>
              <a:rPr kumimoji="1" lang="ja-JP" altLang="en-US" dirty="0">
                <a:latin typeface="ふい字" panose="02000609000000000000" pitchFamily="1" charset="-128"/>
                <a:ea typeface="ふい字" panose="02000609000000000000" pitchFamily="1" charset="-128"/>
              </a:rPr>
              <a:t>フォーム）</a:t>
            </a:r>
          </a:p>
        </p:txBody>
      </p:sp>
      <p:sp>
        <p:nvSpPr>
          <p:cNvPr id="3" name="コンテンツ プレースホルダー 2">
            <a:extLst>
              <a:ext uri="{FF2B5EF4-FFF2-40B4-BE49-F238E27FC236}">
                <a16:creationId xmlns:a16="http://schemas.microsoft.com/office/drawing/2014/main" id="{03CDCCF1-3616-04D6-386C-AB306FCC047F}"/>
              </a:ext>
            </a:extLst>
          </p:cNvPr>
          <p:cNvSpPr>
            <a:spLocks noGrp="1"/>
          </p:cNvSpPr>
          <p:nvPr>
            <p:ph idx="1"/>
          </p:nvPr>
        </p:nvSpPr>
        <p:spPr/>
        <p:txBody>
          <a:bodyPr>
            <a:noAutofit/>
          </a:bodyPr>
          <a:lstStyle/>
          <a:p>
            <a:r>
              <a:rPr kumimoji="1" lang="ja-JP" altLang="en-US" sz="2800" dirty="0">
                <a:solidFill>
                  <a:schemeClr val="tx1"/>
                </a:solidFill>
                <a:latin typeface="ふい字" panose="02000609000000000000" pitchFamily="1" charset="-128"/>
                <a:ea typeface="ふい字" panose="02000609000000000000" pitchFamily="1" charset="-128"/>
              </a:rPr>
              <a:t>実習をおこない、わかったこと・考えたことをまとめなさい</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en-US" altLang="ja-JP" sz="2800" dirty="0">
                <a:solidFill>
                  <a:schemeClr val="tx1"/>
                </a:solidFill>
                <a:latin typeface="ふい字" panose="02000609000000000000" pitchFamily="1" charset="-128"/>
                <a:ea typeface="ふい字" panose="02000609000000000000" pitchFamily="1" charset="-128"/>
              </a:rPr>
              <a:t>Google</a:t>
            </a:r>
            <a:r>
              <a:rPr kumimoji="1" lang="ja-JP" altLang="en-US" sz="2800" dirty="0">
                <a:solidFill>
                  <a:schemeClr val="tx1"/>
                </a:solidFill>
                <a:latin typeface="ふい字" panose="02000609000000000000" pitchFamily="1" charset="-128"/>
                <a:ea typeface="ふい字" panose="02000609000000000000" pitchFamily="1" charset="-128"/>
              </a:rPr>
              <a:t>フォームは以下リンクか</a:t>
            </a:r>
            <a:r>
              <a:rPr kumimoji="1" lang="en-US" altLang="ja-JP" sz="2800" dirty="0">
                <a:solidFill>
                  <a:schemeClr val="tx1"/>
                </a:solidFill>
                <a:latin typeface="ふい字" panose="02000609000000000000" pitchFamily="1" charset="-128"/>
                <a:ea typeface="ふい字" panose="02000609000000000000" pitchFamily="1" charset="-128"/>
              </a:rPr>
              <a:t>GitHub</a:t>
            </a:r>
            <a:r>
              <a:rPr kumimoji="1" lang="ja-JP" altLang="en-US" sz="2800" dirty="0">
                <a:solidFill>
                  <a:schemeClr val="tx1"/>
                </a:solidFill>
                <a:latin typeface="ふい字" panose="02000609000000000000" pitchFamily="1" charset="-128"/>
                <a:ea typeface="ふい字" panose="02000609000000000000" pitchFamily="1" charset="-128"/>
              </a:rPr>
              <a:t>に載せてあるものを読み込むと開くことができる</a:t>
            </a:r>
            <a:endParaRPr kumimoji="1" lang="en-US" altLang="ja-JP" sz="28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2800" dirty="0">
                <a:solidFill>
                  <a:schemeClr val="tx1"/>
                </a:solidFill>
                <a:latin typeface="ふい字" panose="02000609000000000000" pitchFamily="1" charset="-128"/>
                <a:ea typeface="ふい字" panose="02000609000000000000" pitchFamily="1" charset="-128"/>
              </a:rPr>
              <a:t>　</a:t>
            </a:r>
            <a:r>
              <a:rPr kumimoji="1" lang="en-US" altLang="ja-JP" sz="2800" dirty="0">
                <a:solidFill>
                  <a:schemeClr val="tx1"/>
                </a:solidFill>
                <a:latin typeface="ふい字" panose="02000609000000000000" pitchFamily="1" charset="-128"/>
                <a:ea typeface="ふい字" panose="02000609000000000000" pitchFamily="1" charset="-128"/>
              </a:rPr>
              <a:t>https://forms.gle/zgzyQonHzNEXUm6VA</a:t>
            </a:r>
          </a:p>
          <a:p>
            <a:r>
              <a:rPr kumimoji="1" lang="ja-JP" altLang="en-US" sz="2800" dirty="0">
                <a:solidFill>
                  <a:schemeClr val="tx1"/>
                </a:solidFill>
                <a:latin typeface="ふい字" panose="02000609000000000000" pitchFamily="1" charset="-128"/>
                <a:ea typeface="ふい字" panose="02000609000000000000" pitchFamily="1" charset="-128"/>
              </a:rPr>
              <a:t>期限は原則授業時間内とするが、本日</a:t>
            </a:r>
            <a:r>
              <a:rPr kumimoji="1" lang="en-US" altLang="ja-JP" sz="2800" dirty="0">
                <a:solidFill>
                  <a:schemeClr val="tx1"/>
                </a:solidFill>
                <a:latin typeface="ふい字" panose="02000609000000000000" pitchFamily="1" charset="-128"/>
                <a:ea typeface="ふい字" panose="02000609000000000000" pitchFamily="1" charset="-128"/>
              </a:rPr>
              <a:t>23:59</a:t>
            </a:r>
            <a:r>
              <a:rPr kumimoji="1" lang="ja-JP" altLang="en-US" sz="2800" dirty="0">
                <a:solidFill>
                  <a:schemeClr val="tx1"/>
                </a:solidFill>
                <a:latin typeface="ふい字" panose="02000609000000000000" pitchFamily="1" charset="-128"/>
                <a:ea typeface="ふい字" panose="02000609000000000000" pitchFamily="1" charset="-128"/>
              </a:rPr>
              <a:t>まで受け付ける</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ja-JP" altLang="en-US" sz="2800" dirty="0">
                <a:solidFill>
                  <a:schemeClr val="tx1"/>
                </a:solidFill>
                <a:latin typeface="ふい字" panose="02000609000000000000" pitchFamily="1" charset="-128"/>
                <a:ea typeface="ふい字" panose="02000609000000000000" pitchFamily="1" charset="-128"/>
              </a:rPr>
              <a:t>フィードバックは次回の授業でおこなう</a:t>
            </a:r>
          </a:p>
        </p:txBody>
      </p:sp>
    </p:spTree>
    <p:extLst>
      <p:ext uri="{BB962C8B-B14F-4D97-AF65-F5344CB8AC3E}">
        <p14:creationId xmlns:p14="http://schemas.microsoft.com/office/powerpoint/2010/main" val="41458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1F4C4-CC9E-3811-C5C4-09F4E2D83ABE}"/>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前回の復習</a:t>
            </a:r>
          </a:p>
        </p:txBody>
      </p:sp>
      <p:sp>
        <p:nvSpPr>
          <p:cNvPr id="3" name="コンテンツ プレースホルダー 2">
            <a:extLst>
              <a:ext uri="{FF2B5EF4-FFF2-40B4-BE49-F238E27FC236}">
                <a16:creationId xmlns:a16="http://schemas.microsoft.com/office/drawing/2014/main" id="{7C15315D-0534-B648-B8D0-26ED7D0D4A54}"/>
              </a:ext>
            </a:extLst>
          </p:cNvPr>
          <p:cNvSpPr>
            <a:spLocks noGrp="1"/>
          </p:cNvSpPr>
          <p:nvPr>
            <p:ph idx="1"/>
          </p:nvPr>
        </p:nvSpPr>
        <p:spPr/>
        <p:txBody>
          <a:bodyPr>
            <a:normAutofit/>
          </a:bodyPr>
          <a:lstStyle/>
          <a:p>
            <a:r>
              <a:rPr kumimoji="1" lang="ja-JP" altLang="en-US" sz="2800" dirty="0">
                <a:latin typeface="ふい字" panose="02000609000000000000" pitchFamily="1" charset="-128"/>
                <a:ea typeface="ふい字" panose="02000609000000000000" pitchFamily="1" charset="-128"/>
              </a:rPr>
              <a:t>春や秋には高気圧と低気圧が西から東へ交互にやってきて通り過ぎていくことが多い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　偏西風の影響！</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大気の厚さは地上約数百㎞</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主な気象現象がおこるのはわずか</a:t>
            </a:r>
            <a:r>
              <a:rPr kumimoji="1" lang="en-US" altLang="ja-JP" sz="2800" dirty="0">
                <a:latin typeface="ふい字" panose="02000609000000000000" pitchFamily="1" charset="-128"/>
                <a:ea typeface="ふい字" panose="02000609000000000000" pitchFamily="1" charset="-128"/>
              </a:rPr>
              <a:t>10km</a:t>
            </a:r>
            <a:r>
              <a:rPr kumimoji="1" lang="ja-JP" altLang="en-US" sz="2800" dirty="0">
                <a:latin typeface="ふい字" panose="02000609000000000000" pitchFamily="1" charset="-128"/>
                <a:ea typeface="ふい字" panose="02000609000000000000" pitchFamily="1" charset="-128"/>
              </a:rPr>
              <a:t>程度で極めて薄い</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つまり、</a:t>
            </a:r>
            <a:r>
              <a:rPr kumimoji="1" lang="ja-JP" altLang="en-US" sz="2800" dirty="0">
                <a:solidFill>
                  <a:srgbClr val="FFFF00"/>
                </a:solidFill>
                <a:latin typeface="ふい字" panose="02000609000000000000" pitchFamily="1" charset="-128"/>
                <a:ea typeface="ふい字" panose="02000609000000000000" pitchFamily="1" charset="-128"/>
              </a:rPr>
              <a:t>高気圧や低気圧は風の影響を受ける！</a:t>
            </a:r>
          </a:p>
        </p:txBody>
      </p:sp>
    </p:spTree>
    <p:extLst>
      <p:ext uri="{BB962C8B-B14F-4D97-AF65-F5344CB8AC3E}">
        <p14:creationId xmlns:p14="http://schemas.microsoft.com/office/powerpoint/2010/main" val="356394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FF2FE-A5EB-66BE-2008-673FA7293265}"/>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AC20FBCC-3A47-D9CC-4EDC-985B47E087EF}"/>
              </a:ext>
            </a:extLst>
          </p:cNvPr>
          <p:cNvSpPr>
            <a:spLocks noGrp="1"/>
          </p:cNvSpPr>
          <p:nvPr>
            <p:ph type="title"/>
          </p:nvPr>
        </p:nvSpPr>
        <p:spPr/>
        <p:txBody>
          <a:bodyPr/>
          <a:lstStyle/>
          <a:p>
            <a:r>
              <a:rPr lang="ja-JP" altLang="en-US" dirty="0">
                <a:latin typeface="ふい字" panose="02000609000000000000" pitchFamily="1" charset="-128"/>
                <a:ea typeface="ふい字" panose="02000609000000000000" pitchFamily="1" charset="-128"/>
              </a:rPr>
              <a:t>四季の天気①</a:t>
            </a:r>
            <a:br>
              <a:rPr lang="en-US" altLang="ja-JP"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「四季の天気の特徴を気象データから考察しよう」</a:t>
            </a:r>
          </a:p>
        </p:txBody>
      </p:sp>
      <p:sp>
        <p:nvSpPr>
          <p:cNvPr id="3" name="コンテンツ プレースホルダー 2">
            <a:extLst>
              <a:ext uri="{FF2B5EF4-FFF2-40B4-BE49-F238E27FC236}">
                <a16:creationId xmlns:a16="http://schemas.microsoft.com/office/drawing/2014/main" id="{7F8DAE5D-9C73-F47B-124E-8A8DC45D913B}"/>
              </a:ext>
            </a:extLst>
          </p:cNvPr>
          <p:cNvSpPr>
            <a:spLocks noGrp="1"/>
          </p:cNvSpPr>
          <p:nvPr>
            <p:ph type="body" idx="1"/>
          </p:nvPr>
        </p:nvSpPr>
        <p:spPr>
          <a:xfrm>
            <a:off x="831850" y="4746170"/>
            <a:ext cx="7564727" cy="1048455"/>
          </a:xfrm>
        </p:spPr>
        <p:txBody>
          <a:bodyPr>
            <a:normAutofit/>
          </a:bodyPr>
          <a:lstStyle/>
          <a:p>
            <a:r>
              <a:rPr kumimoji="1" lang="ja-JP" altLang="en-US" sz="2800" dirty="0">
                <a:solidFill>
                  <a:schemeClr val="tx1"/>
                </a:solidFill>
                <a:latin typeface="ふい字" panose="02000609000000000000" pitchFamily="1" charset="-128"/>
                <a:ea typeface="ふい字" panose="02000609000000000000" pitchFamily="1" charset="-128"/>
              </a:rPr>
              <a:t>目標：四季の天気の特徴について、考察することができるようになる。</a:t>
            </a:r>
          </a:p>
        </p:txBody>
      </p:sp>
    </p:spTree>
    <p:extLst>
      <p:ext uri="{BB962C8B-B14F-4D97-AF65-F5344CB8AC3E}">
        <p14:creationId xmlns:p14="http://schemas.microsoft.com/office/powerpoint/2010/main" val="156034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A452F-4BA4-BE47-888C-D31803BDA2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1C93F5-F2A0-4683-CF80-247E72A50BD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皆さんに質問！</a:t>
            </a:r>
          </a:p>
        </p:txBody>
      </p:sp>
      <p:sp>
        <p:nvSpPr>
          <p:cNvPr id="3" name="コンテンツ プレースホルダー 2">
            <a:extLst>
              <a:ext uri="{FF2B5EF4-FFF2-40B4-BE49-F238E27FC236}">
                <a16:creationId xmlns:a16="http://schemas.microsoft.com/office/drawing/2014/main" id="{836C923E-1C63-E6E0-F2C2-CF6F71E3980E}"/>
              </a:ext>
            </a:extLst>
          </p:cNvPr>
          <p:cNvSpPr>
            <a:spLocks noGrp="1"/>
          </p:cNvSpPr>
          <p:nvPr>
            <p:ph idx="1"/>
          </p:nvPr>
        </p:nvSpPr>
        <p:spPr/>
        <p:txBody>
          <a:bodyPr>
            <a:normAutofit/>
          </a:bodyPr>
          <a:lstStyle/>
          <a:p>
            <a:pPr marL="0" indent="0">
              <a:buNone/>
            </a:pPr>
            <a:r>
              <a:rPr kumimoji="1" lang="ja-JP" altLang="en-US" sz="3600" dirty="0">
                <a:solidFill>
                  <a:schemeClr val="tx1"/>
                </a:solidFill>
                <a:latin typeface="ふい字" panose="02000609000000000000" pitchFamily="1" charset="-128"/>
                <a:ea typeface="ふい字" panose="02000609000000000000" pitchFamily="1" charset="-128"/>
              </a:rPr>
              <a:t>「つゆ」、「台風」を知っていますか？</a:t>
            </a:r>
            <a:endParaRPr kumimoji="1" lang="en-US" altLang="ja-JP" sz="360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いつおこる？</a:t>
            </a:r>
            <a:endParaRPr kumimoji="1" lang="en-US" altLang="ja-JP" sz="3400" i="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どういうことがおこる？</a:t>
            </a:r>
            <a:endParaRPr kumimoji="1" lang="en-US" altLang="ja-JP" sz="3600" i="0" dirty="0">
              <a:solidFill>
                <a:schemeClr val="tx1"/>
              </a:solidFill>
              <a:latin typeface="ふい字" panose="02000609000000000000" pitchFamily="1" charset="-128"/>
              <a:ea typeface="ふい字" panose="02000609000000000000" pitchFamily="1" charset="-128"/>
            </a:endParaRPr>
          </a:p>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81942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2E1ED-A645-274A-5F3C-30BAAA21F4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33121B-372D-3D7D-AEE4-142B1640AB98}"/>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「つゆ」とは？</a:t>
            </a:r>
          </a:p>
        </p:txBody>
      </p:sp>
      <p:sp>
        <p:nvSpPr>
          <p:cNvPr id="3" name="コンテンツ プレースホルダー 2">
            <a:extLst>
              <a:ext uri="{FF2B5EF4-FFF2-40B4-BE49-F238E27FC236}">
                <a16:creationId xmlns:a16="http://schemas.microsoft.com/office/drawing/2014/main" id="{DF2A92B4-74A6-64DF-3266-7073EDE001FB}"/>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7</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曇りや雨が多くなる</a:t>
            </a:r>
            <a:endParaRPr kumimoji="1" lang="en-US" altLang="ja-JP" sz="36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0546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C4A3-7E0B-A488-E16D-BF0B65EF7ED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1538AB-9F3E-5279-DD79-DECF39F8BFFC}"/>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「台風」とは？</a:t>
            </a:r>
          </a:p>
        </p:txBody>
      </p:sp>
      <p:sp>
        <p:nvSpPr>
          <p:cNvPr id="3" name="コンテンツ プレースホルダー 2">
            <a:extLst>
              <a:ext uri="{FF2B5EF4-FFF2-40B4-BE49-F238E27FC236}">
                <a16:creationId xmlns:a16="http://schemas.microsoft.com/office/drawing/2014/main" id="{2CB9B403-8C94-E8BD-B169-1C3E86175E4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時期：日本にやって来るのは</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月が多い</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強い風、大雨になる</a:t>
            </a:r>
          </a:p>
        </p:txBody>
      </p:sp>
    </p:spTree>
    <p:extLst>
      <p:ext uri="{BB962C8B-B14F-4D97-AF65-F5344CB8AC3E}">
        <p14:creationId xmlns:p14="http://schemas.microsoft.com/office/powerpoint/2010/main" val="268575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4F5B2-64A7-ECB7-F892-F5B62AA72F64}"/>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CD7E1A20-1216-5D8C-B92D-51BEE1374280}"/>
              </a:ext>
            </a:extLst>
          </p:cNvPr>
          <p:cNvSpPr>
            <a:spLocks noGrp="1"/>
          </p:cNvSpPr>
          <p:nvPr>
            <p:ph type="title"/>
          </p:nvPr>
        </p:nvSpPr>
        <p:spPr/>
        <p:txBody>
          <a:bodyPr/>
          <a:lstStyle/>
          <a:p>
            <a:r>
              <a:rPr lang="ja-JP" altLang="en-US" sz="4000" dirty="0">
                <a:latin typeface="ふい字" panose="02000609000000000000" pitchFamily="1" charset="-128"/>
                <a:ea typeface="ふい字" panose="02000609000000000000" pitchFamily="1" charset="-128"/>
              </a:rPr>
              <a:t>実習①</a:t>
            </a:r>
            <a:br>
              <a:rPr lang="en-US" altLang="ja-JP" sz="4000"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四季の天気の特徴を気象データから考察しよう</a:t>
            </a:r>
          </a:p>
        </p:txBody>
      </p:sp>
      <p:sp>
        <p:nvSpPr>
          <p:cNvPr id="3" name="コンテンツ プレースホルダー 2">
            <a:extLst>
              <a:ext uri="{FF2B5EF4-FFF2-40B4-BE49-F238E27FC236}">
                <a16:creationId xmlns:a16="http://schemas.microsoft.com/office/drawing/2014/main" id="{8BD8E2C6-5E6F-BDAD-9448-5889C2667B8D}"/>
              </a:ext>
            </a:extLst>
          </p:cNvPr>
          <p:cNvSpPr>
            <a:spLocks noGrp="1"/>
          </p:cNvSpPr>
          <p:nvPr>
            <p:ph type="body" idx="1"/>
          </p:nvPr>
        </p:nvSpPr>
        <p:spPr>
          <a:xfrm>
            <a:off x="831850" y="4746170"/>
            <a:ext cx="7564727" cy="1048455"/>
          </a:xfrm>
        </p:spPr>
        <p:txBody>
          <a:bodyPr>
            <a:normAutofit/>
          </a:bodyPr>
          <a:lstStyle/>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3840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602F-2292-B2C4-12BA-150F84300B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B4CC74-D41E-D1AA-0832-0A396E26979F}"/>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実習の説明</a:t>
            </a:r>
          </a:p>
        </p:txBody>
      </p:sp>
      <p:sp>
        <p:nvSpPr>
          <p:cNvPr id="3" name="コンテンツ プレースホルダー 2">
            <a:extLst>
              <a:ext uri="{FF2B5EF4-FFF2-40B4-BE49-F238E27FC236}">
                <a16:creationId xmlns:a16="http://schemas.microsoft.com/office/drawing/2014/main" id="{CA1C1810-4134-2EEB-913B-B7C6744C8F22}"/>
              </a:ext>
            </a:extLst>
          </p:cNvPr>
          <p:cNvSpPr>
            <a:spLocks noGrp="1"/>
          </p:cNvSpPr>
          <p:nvPr>
            <p:ph idx="1"/>
          </p:nvPr>
        </p:nvSpPr>
        <p:spPr/>
        <p:txBody>
          <a:bodyPr>
            <a:normAutofit fontScale="92500" lnSpcReduction="20000"/>
          </a:bodyPr>
          <a:lstStyle/>
          <a:p>
            <a:r>
              <a:rPr kumimoji="1" lang="ja-JP" altLang="en-US" sz="3200" dirty="0">
                <a:solidFill>
                  <a:schemeClr val="tx1"/>
                </a:solidFill>
                <a:latin typeface="ふい字" panose="02000609000000000000" pitchFamily="1" charset="-128"/>
                <a:ea typeface="ふい字" panose="02000609000000000000" pitchFamily="1" charset="-128"/>
              </a:rPr>
              <a:t>以下のリンクより天気図をみて、各季節ごとの気圧配置を観察する</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3200" dirty="0">
                <a:solidFill>
                  <a:schemeClr val="tx1"/>
                </a:solidFill>
                <a:latin typeface="ふい字" panose="02000609000000000000" pitchFamily="1" charset="-128"/>
                <a:ea typeface="ふい字" panose="02000609000000000000" pitchFamily="1" charset="-128"/>
              </a:rPr>
              <a:t>気象庁</a:t>
            </a:r>
            <a:r>
              <a:rPr kumimoji="1" lang="en-US" altLang="ja-JP" sz="3200" dirty="0">
                <a:solidFill>
                  <a:schemeClr val="tx1"/>
                </a:solidFill>
                <a:latin typeface="ふい字" panose="02000609000000000000" pitchFamily="1" charset="-128"/>
                <a:ea typeface="ふい字" panose="02000609000000000000" pitchFamily="1" charset="-128"/>
              </a:rPr>
              <a:t>HP</a:t>
            </a:r>
            <a:r>
              <a:rPr kumimoji="1" lang="ja-JP" altLang="en-US" sz="3200" dirty="0">
                <a:solidFill>
                  <a:schemeClr val="tx1"/>
                </a:solidFill>
                <a:latin typeface="ふい字" panose="02000609000000000000" pitchFamily="1" charset="-128"/>
                <a:ea typeface="ふい字" panose="02000609000000000000" pitchFamily="1" charset="-128"/>
              </a:rPr>
              <a:t>「日々の天気図」</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en-US" altLang="ja-JP" sz="3200" dirty="0">
                <a:solidFill>
                  <a:schemeClr val="tx1"/>
                </a:solidFill>
                <a:latin typeface="ふい字" panose="02000609000000000000" pitchFamily="1" charset="-128"/>
                <a:ea typeface="ふい字" panose="02000609000000000000" pitchFamily="1" charset="-128"/>
              </a:rPr>
              <a:t>https://www.data.jma.go.jp/fcd/yoho/hibiten/index.html</a:t>
            </a:r>
          </a:p>
          <a:p>
            <a:r>
              <a:rPr kumimoji="1" lang="ja-JP" altLang="en-US" sz="3200" dirty="0">
                <a:solidFill>
                  <a:schemeClr val="tx1"/>
                </a:solidFill>
                <a:latin typeface="ふい字" panose="02000609000000000000" pitchFamily="1" charset="-128"/>
                <a:ea typeface="ふい字" panose="02000609000000000000" pitchFamily="1" charset="-128"/>
              </a:rPr>
              <a:t>観察してわかったこと・考えたことを</a:t>
            </a:r>
            <a:r>
              <a:rPr kumimoji="1" lang="en-US" altLang="ja-JP" sz="3200" dirty="0">
                <a:solidFill>
                  <a:schemeClr val="tx1"/>
                </a:solidFill>
                <a:latin typeface="ふい字" panose="02000609000000000000" pitchFamily="1" charset="-128"/>
                <a:ea typeface="ふい字" panose="02000609000000000000" pitchFamily="1" charset="-128"/>
              </a:rPr>
              <a:t>Google</a:t>
            </a:r>
            <a:r>
              <a:rPr kumimoji="1" lang="ja-JP" altLang="en-US" sz="3200" dirty="0">
                <a:solidFill>
                  <a:schemeClr val="tx1"/>
                </a:solidFill>
                <a:latin typeface="ふい字" panose="02000609000000000000" pitchFamily="1" charset="-128"/>
                <a:ea typeface="ふい字" panose="02000609000000000000" pitchFamily="1" charset="-128"/>
              </a:rPr>
              <a:t>フォームで提出すること</a:t>
            </a:r>
            <a:endParaRPr kumimoji="1" lang="en-US" altLang="ja-JP" sz="32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572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21BA8-5216-C0DE-F462-AAF8698F0C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DC083C-EEDF-2F79-C011-B5E5B11AAAE3}"/>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（参考）四季の分かれ目</a:t>
            </a:r>
          </a:p>
        </p:txBody>
      </p:sp>
      <p:sp>
        <p:nvSpPr>
          <p:cNvPr id="3" name="コンテンツ プレースホルダー 2">
            <a:extLst>
              <a:ext uri="{FF2B5EF4-FFF2-40B4-BE49-F238E27FC236}">
                <a16:creationId xmlns:a16="http://schemas.microsoft.com/office/drawing/2014/main" id="{9D4636F2-D3DA-EAFC-AC86-EE2FA62FF77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春：</a:t>
            </a:r>
            <a:r>
              <a:rPr kumimoji="1" lang="en-US" altLang="ja-JP" sz="3600" dirty="0">
                <a:solidFill>
                  <a:schemeClr val="tx1"/>
                </a:solidFill>
                <a:latin typeface="ふい字" panose="02000609000000000000" pitchFamily="1" charset="-128"/>
                <a:ea typeface="ふい字" panose="02000609000000000000" pitchFamily="1" charset="-128"/>
              </a:rPr>
              <a:t>3</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夏：</a:t>
            </a:r>
            <a:r>
              <a:rPr kumimoji="1" lang="en-US" altLang="ja-JP" sz="3600" dirty="0">
                <a:solidFill>
                  <a:schemeClr val="tx1"/>
                </a:solidFill>
                <a:latin typeface="ふい字" panose="02000609000000000000" pitchFamily="1" charset="-128"/>
                <a:ea typeface="ふい字" panose="02000609000000000000" pitchFamily="1" charset="-128"/>
              </a:rPr>
              <a:t>6</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秋：</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11</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冬：</a:t>
            </a:r>
            <a:r>
              <a:rPr kumimoji="1" lang="en-US" altLang="ja-JP" sz="3600" dirty="0">
                <a:solidFill>
                  <a:schemeClr val="tx1"/>
                </a:solidFill>
                <a:latin typeface="ふい字" panose="02000609000000000000" pitchFamily="1" charset="-128"/>
                <a:ea typeface="ふい字" panose="02000609000000000000" pitchFamily="1" charset="-128"/>
              </a:rPr>
              <a:t>12</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2</a:t>
            </a:r>
            <a:r>
              <a:rPr kumimoji="1" lang="ja-JP" altLang="en-US" sz="3600" dirty="0">
                <a:solidFill>
                  <a:schemeClr val="tx1"/>
                </a:solidFill>
                <a:latin typeface="ふい字" panose="02000609000000000000" pitchFamily="1" charset="-128"/>
                <a:ea typeface="ふい字" panose="02000609000000000000" pitchFamily="1" charset="-128"/>
              </a:rPr>
              <a:t>月</a:t>
            </a:r>
          </a:p>
        </p:txBody>
      </p:sp>
    </p:spTree>
    <p:extLst>
      <p:ext uri="{BB962C8B-B14F-4D97-AF65-F5344CB8AC3E}">
        <p14:creationId xmlns:p14="http://schemas.microsoft.com/office/powerpoint/2010/main" val="1360803097"/>
      </p:ext>
    </p:extLst>
  </p:cSld>
  <p:clrMapOvr>
    <a:masterClrMapping/>
  </p:clrMapOvr>
</p:sld>
</file>

<file path=ppt/theme/theme1.xml><?xml version="1.0" encoding="utf-8"?>
<a:theme xmlns:a="http://schemas.openxmlformats.org/drawingml/2006/main" name="Vault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74</TotalTime>
  <Words>354</Words>
  <Application>Microsoft Office PowerPoint</Application>
  <PresentationFormat>ワイド画面</PresentationFormat>
  <Paragraphs>37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ふい字</vt:lpstr>
      <vt:lpstr>Arial</vt:lpstr>
      <vt:lpstr>Georgia Pro Light</vt:lpstr>
      <vt:lpstr>VaultVTI</vt:lpstr>
      <vt:lpstr>日本の天気の特徴⑤</vt:lpstr>
      <vt:lpstr>前回の復習</vt:lpstr>
      <vt:lpstr>四季の天気① 「四季の天気の特徴を気象データから考察しよう」</vt:lpstr>
      <vt:lpstr>皆さんに質問！</vt:lpstr>
      <vt:lpstr>「つゆ」とは？</vt:lpstr>
      <vt:lpstr>「台風」とは？</vt:lpstr>
      <vt:lpstr>実習① 四季の天気の特徴を気象データから考察しよう</vt:lpstr>
      <vt:lpstr>実習の説明</vt:lpstr>
      <vt:lpstr>（参考）四季の分かれ目</vt:lpstr>
      <vt:lpstr>課題（Googleフォーム）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日本の天気の特徴⑤</dc:title>
  <dc:creator>ai miku</dc:creator>
  <cp:lastModifiedBy>ai miku</cp:lastModifiedBy>
  <cp:revision>1</cp:revision>
  <dcterms:created xsi:type="dcterms:W3CDTF">2024-02-21T06:21:19Z</dcterms:created>
  <dcterms:modified xsi:type="dcterms:W3CDTF">2024-02-23T03:16:59Z</dcterms:modified>
</cp:coreProperties>
</file>