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8018C-D81E-472F-B5B2-34A30B593BA8}" v="51" dt="2024-05-16T07:03:1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miku" userId="ecb4303718019153" providerId="LiveId" clId="{AEC8018C-D81E-472F-B5B2-34A30B593BA8}"/>
    <pc:docChg chg="undo redo custSel addSld modSld sldOrd">
      <pc:chgData name="ai miku" userId="ecb4303718019153" providerId="LiveId" clId="{AEC8018C-D81E-472F-B5B2-34A30B593BA8}" dt="2024-05-16T07:03:52.893" v="773" actId="115"/>
      <pc:docMkLst>
        <pc:docMk/>
      </pc:docMkLst>
      <pc:sldChg chg="modSp mod">
        <pc:chgData name="ai miku" userId="ecb4303718019153" providerId="LiveId" clId="{AEC8018C-D81E-472F-B5B2-34A30B593BA8}" dt="2024-05-16T07:03:23.433" v="768" actId="20577"/>
        <pc:sldMkLst>
          <pc:docMk/>
          <pc:sldMk cId="2145203415" sldId="257"/>
        </pc:sldMkLst>
        <pc:spChg chg="mod">
          <ac:chgData name="ai miku" userId="ecb4303718019153" providerId="LiveId" clId="{AEC8018C-D81E-472F-B5B2-34A30B593BA8}" dt="2024-05-16T07:03:23.433" v="768" actId="20577"/>
          <ac:spMkLst>
            <pc:docMk/>
            <pc:sldMk cId="2145203415" sldId="257"/>
            <ac:spMk id="3" creationId="{8DE6CC36-6104-D669-877C-B6DCB8671FF2}"/>
          </ac:spMkLst>
        </pc:spChg>
      </pc:sldChg>
      <pc:sldChg chg="modSp mod">
        <pc:chgData name="ai miku" userId="ecb4303718019153" providerId="LiveId" clId="{AEC8018C-D81E-472F-B5B2-34A30B593BA8}" dt="2024-05-15T08:24:04.834" v="158" actId="255"/>
        <pc:sldMkLst>
          <pc:docMk/>
          <pc:sldMk cId="632370541" sldId="258"/>
        </pc:sldMkLst>
        <pc:spChg chg="mod">
          <ac:chgData name="ai miku" userId="ecb4303718019153" providerId="LiveId" clId="{AEC8018C-D81E-472F-B5B2-34A30B593BA8}" dt="2024-05-15T08:24:04.834" v="158" actId="255"/>
          <ac:spMkLst>
            <pc:docMk/>
            <pc:sldMk cId="632370541" sldId="258"/>
            <ac:spMk id="4" creationId="{A6E7B9E6-E2A7-3E1C-5B84-2B2CF534DDAC}"/>
          </ac:spMkLst>
        </pc:spChg>
      </pc:sldChg>
      <pc:sldChg chg="modSp mod">
        <pc:chgData name="ai miku" userId="ecb4303718019153" providerId="LiveId" clId="{AEC8018C-D81E-472F-B5B2-34A30B593BA8}" dt="2024-05-16T06:47:24.224" v="467" actId="20577"/>
        <pc:sldMkLst>
          <pc:docMk/>
          <pc:sldMk cId="32030730" sldId="259"/>
        </pc:sldMkLst>
        <pc:spChg chg="mod">
          <ac:chgData name="ai miku" userId="ecb4303718019153" providerId="LiveId" clId="{AEC8018C-D81E-472F-B5B2-34A30B593BA8}" dt="2024-05-16T06:47:24.224" v="467" actId="20577"/>
          <ac:spMkLst>
            <pc:docMk/>
            <pc:sldMk cId="32030730" sldId="259"/>
            <ac:spMk id="3" creationId="{8DE6CC36-6104-D669-877C-B6DCB8671FF2}"/>
          </ac:spMkLst>
        </pc:spChg>
      </pc:sldChg>
      <pc:sldChg chg="modSp mod">
        <pc:chgData name="ai miku" userId="ecb4303718019153" providerId="LiveId" clId="{AEC8018C-D81E-472F-B5B2-34A30B593BA8}" dt="2024-05-16T07:03:52.893" v="773" actId="115"/>
        <pc:sldMkLst>
          <pc:docMk/>
          <pc:sldMk cId="3554809026" sldId="260"/>
        </pc:sldMkLst>
        <pc:spChg chg="mod">
          <ac:chgData name="ai miku" userId="ecb4303718019153" providerId="LiveId" clId="{AEC8018C-D81E-472F-B5B2-34A30B593BA8}" dt="2024-05-16T07:03:52.893" v="773" actId="115"/>
          <ac:spMkLst>
            <pc:docMk/>
            <pc:sldMk cId="3554809026" sldId="260"/>
            <ac:spMk id="3" creationId="{8DE6CC36-6104-D669-877C-B6DCB8671FF2}"/>
          </ac:spMkLst>
        </pc:spChg>
      </pc:sldChg>
      <pc:sldChg chg="addSp delSp modSp add mod modClrScheme chgLayout">
        <pc:chgData name="ai miku" userId="ecb4303718019153" providerId="LiveId" clId="{AEC8018C-D81E-472F-B5B2-34A30B593BA8}" dt="2024-05-16T07:02:37.547" v="729" actId="1076"/>
        <pc:sldMkLst>
          <pc:docMk/>
          <pc:sldMk cId="4149160267" sldId="261"/>
        </pc:sldMkLst>
        <pc:spChg chg="mod ord">
          <ac:chgData name="ai miku" userId="ecb4303718019153" providerId="LiveId" clId="{AEC8018C-D81E-472F-B5B2-34A30B593BA8}" dt="2024-05-15T08:20:04.684" v="117" actId="700"/>
          <ac:spMkLst>
            <pc:docMk/>
            <pc:sldMk cId="4149160267" sldId="261"/>
            <ac:spMk id="2" creationId="{65F2817B-D7B0-98CC-9FEA-E83F5A8B0082}"/>
          </ac:spMkLst>
        </pc:spChg>
        <pc:spChg chg="del mod">
          <ac:chgData name="ai miku" userId="ecb4303718019153" providerId="LiveId" clId="{AEC8018C-D81E-472F-B5B2-34A30B593BA8}" dt="2024-05-15T08:20:04.684" v="117" actId="700"/>
          <ac:spMkLst>
            <pc:docMk/>
            <pc:sldMk cId="4149160267" sldId="261"/>
            <ac:spMk id="3" creationId="{8DE6CC36-6104-D669-877C-B6DCB8671FF2}"/>
          </ac:spMkLst>
        </pc:spChg>
        <pc:spChg chg="add mod">
          <ac:chgData name="ai miku" userId="ecb4303718019153" providerId="LiveId" clId="{AEC8018C-D81E-472F-B5B2-34A30B593BA8}" dt="2024-05-16T06:55:45.024" v="690" actId="1076"/>
          <ac:spMkLst>
            <pc:docMk/>
            <pc:sldMk cId="4149160267" sldId="261"/>
            <ac:spMk id="4" creationId="{D9513447-4BAE-FB8A-238A-E3AB278D9D59}"/>
          </ac:spMkLst>
        </pc:spChg>
        <pc:picChg chg="add mod">
          <ac:chgData name="ai miku" userId="ecb4303718019153" providerId="LiveId" clId="{AEC8018C-D81E-472F-B5B2-34A30B593BA8}" dt="2024-05-16T06:56:02.984" v="696" actId="1076"/>
          <ac:picMkLst>
            <pc:docMk/>
            <pc:sldMk cId="4149160267" sldId="261"/>
            <ac:picMk id="1026" creationId="{904EC37B-B209-99D8-9D34-3BB3E98C3F4C}"/>
          </ac:picMkLst>
        </pc:picChg>
        <pc:picChg chg="add mod">
          <ac:chgData name="ai miku" userId="ecb4303718019153" providerId="LiveId" clId="{AEC8018C-D81E-472F-B5B2-34A30B593BA8}" dt="2024-05-16T06:55:45.024" v="690" actId="1076"/>
          <ac:picMkLst>
            <pc:docMk/>
            <pc:sldMk cId="4149160267" sldId="261"/>
            <ac:picMk id="1028" creationId="{D03D9B88-17A5-A2D0-6CB9-7BBEACE142E0}"/>
          </ac:picMkLst>
        </pc:picChg>
        <pc:picChg chg="add mod">
          <ac:chgData name="ai miku" userId="ecb4303718019153" providerId="LiveId" clId="{AEC8018C-D81E-472F-B5B2-34A30B593BA8}" dt="2024-05-16T06:56:44.715" v="703" actId="1076"/>
          <ac:picMkLst>
            <pc:docMk/>
            <pc:sldMk cId="4149160267" sldId="261"/>
            <ac:picMk id="1030" creationId="{25C1B4BE-9C93-4134-78E5-D1F21C87AB83}"/>
          </ac:picMkLst>
        </pc:picChg>
        <pc:picChg chg="add mod">
          <ac:chgData name="ai miku" userId="ecb4303718019153" providerId="LiveId" clId="{AEC8018C-D81E-472F-B5B2-34A30B593BA8}" dt="2024-05-16T06:56:51.579" v="704" actId="1076"/>
          <ac:picMkLst>
            <pc:docMk/>
            <pc:sldMk cId="4149160267" sldId="261"/>
            <ac:picMk id="1032" creationId="{44688726-E9F1-D501-2699-4AB493866A01}"/>
          </ac:picMkLst>
        </pc:picChg>
        <pc:picChg chg="add mod">
          <ac:chgData name="ai miku" userId="ecb4303718019153" providerId="LiveId" clId="{AEC8018C-D81E-472F-B5B2-34A30B593BA8}" dt="2024-05-16T06:57:22.706" v="707" actId="1076"/>
          <ac:picMkLst>
            <pc:docMk/>
            <pc:sldMk cId="4149160267" sldId="261"/>
            <ac:picMk id="1034" creationId="{07A1DE66-D815-3E77-2CC2-72BD6F2425CD}"/>
          </ac:picMkLst>
        </pc:picChg>
        <pc:picChg chg="add mod">
          <ac:chgData name="ai miku" userId="ecb4303718019153" providerId="LiveId" clId="{AEC8018C-D81E-472F-B5B2-34A30B593BA8}" dt="2024-05-16T06:57:58.051" v="710" actId="1076"/>
          <ac:picMkLst>
            <pc:docMk/>
            <pc:sldMk cId="4149160267" sldId="261"/>
            <ac:picMk id="1036" creationId="{EBD0DCD6-2B62-2F23-A5BA-759E18CDDBE5}"/>
          </ac:picMkLst>
        </pc:picChg>
        <pc:picChg chg="add mod">
          <ac:chgData name="ai miku" userId="ecb4303718019153" providerId="LiveId" clId="{AEC8018C-D81E-472F-B5B2-34A30B593BA8}" dt="2024-05-16T07:02:00.026" v="724" actId="1076"/>
          <ac:picMkLst>
            <pc:docMk/>
            <pc:sldMk cId="4149160267" sldId="261"/>
            <ac:picMk id="1038" creationId="{92C2F535-F261-BCC5-F351-85E76D23BC5C}"/>
          </ac:picMkLst>
        </pc:picChg>
        <pc:picChg chg="add mod">
          <ac:chgData name="ai miku" userId="ecb4303718019153" providerId="LiveId" clId="{AEC8018C-D81E-472F-B5B2-34A30B593BA8}" dt="2024-05-16T07:00:31.665" v="717" actId="1076"/>
          <ac:picMkLst>
            <pc:docMk/>
            <pc:sldMk cId="4149160267" sldId="261"/>
            <ac:picMk id="1040" creationId="{E2FA279C-4232-E5F4-EA31-E371D69500E9}"/>
          </ac:picMkLst>
        </pc:picChg>
        <pc:picChg chg="add mod">
          <ac:chgData name="ai miku" userId="ecb4303718019153" providerId="LiveId" clId="{AEC8018C-D81E-472F-B5B2-34A30B593BA8}" dt="2024-05-16T07:01:05.942" v="720" actId="1076"/>
          <ac:picMkLst>
            <pc:docMk/>
            <pc:sldMk cId="4149160267" sldId="261"/>
            <ac:picMk id="1042" creationId="{9A9BAB3C-01A7-4A6B-01C3-D7B6F51A7E12}"/>
          </ac:picMkLst>
        </pc:picChg>
        <pc:picChg chg="add mod">
          <ac:chgData name="ai miku" userId="ecb4303718019153" providerId="LiveId" clId="{AEC8018C-D81E-472F-B5B2-34A30B593BA8}" dt="2024-05-16T07:01:55.300" v="723" actId="1076"/>
          <ac:picMkLst>
            <pc:docMk/>
            <pc:sldMk cId="4149160267" sldId="261"/>
            <ac:picMk id="1044" creationId="{4E30EAE6-32E5-C6D4-9B61-BD1D625CF116}"/>
          </ac:picMkLst>
        </pc:picChg>
        <pc:picChg chg="add mod">
          <ac:chgData name="ai miku" userId="ecb4303718019153" providerId="LiveId" clId="{AEC8018C-D81E-472F-B5B2-34A30B593BA8}" dt="2024-05-16T07:02:37.547" v="729" actId="1076"/>
          <ac:picMkLst>
            <pc:docMk/>
            <pc:sldMk cId="4149160267" sldId="261"/>
            <ac:picMk id="1046" creationId="{99FFFA72-DDE2-0B39-B46B-6CFD637F79B1}"/>
          </ac:picMkLst>
        </pc:picChg>
      </pc:sldChg>
      <pc:sldChg chg="addSp delSp modSp add mod ord modClrScheme chgLayout">
        <pc:chgData name="ai miku" userId="ecb4303718019153" providerId="LiveId" clId="{AEC8018C-D81E-472F-B5B2-34A30B593BA8}" dt="2024-05-16T06:33:46.692" v="228" actId="14100"/>
        <pc:sldMkLst>
          <pc:docMk/>
          <pc:sldMk cId="745162645" sldId="262"/>
        </pc:sldMkLst>
        <pc:spChg chg="mod ord">
          <ac:chgData name="ai miku" userId="ecb4303718019153" providerId="LiveId" clId="{AEC8018C-D81E-472F-B5B2-34A30B593BA8}" dt="2024-05-15T08:25:59.067" v="223" actId="700"/>
          <ac:spMkLst>
            <pc:docMk/>
            <pc:sldMk cId="745162645" sldId="262"/>
            <ac:spMk id="2" creationId="{65F2817B-D7B0-98CC-9FEA-E83F5A8B0082}"/>
          </ac:spMkLst>
        </pc:spChg>
        <pc:spChg chg="mod ord">
          <ac:chgData name="ai miku" userId="ecb4303718019153" providerId="LiveId" clId="{AEC8018C-D81E-472F-B5B2-34A30B593BA8}" dt="2024-05-15T08:25:59.067" v="223" actId="700"/>
          <ac:spMkLst>
            <pc:docMk/>
            <pc:sldMk cId="745162645" sldId="262"/>
            <ac:spMk id="3" creationId="{8DE6CC36-6104-D669-877C-B6DCB8671FF2}"/>
          </ac:spMkLst>
        </pc:spChg>
        <pc:spChg chg="add del mod ord">
          <ac:chgData name="ai miku" userId="ecb4303718019153" providerId="LiveId" clId="{AEC8018C-D81E-472F-B5B2-34A30B593BA8}" dt="2024-05-16T06:33:31.680" v="224" actId="931"/>
          <ac:spMkLst>
            <pc:docMk/>
            <pc:sldMk cId="745162645" sldId="262"/>
            <ac:spMk id="4" creationId="{4CEDD3F6-0172-7DEF-C074-82718340A82B}"/>
          </ac:spMkLst>
        </pc:spChg>
        <pc:picChg chg="add mod">
          <ac:chgData name="ai miku" userId="ecb4303718019153" providerId="LiveId" clId="{AEC8018C-D81E-472F-B5B2-34A30B593BA8}" dt="2024-05-16T06:33:46.692" v="228" actId="14100"/>
          <ac:picMkLst>
            <pc:docMk/>
            <pc:sldMk cId="745162645" sldId="262"/>
            <ac:picMk id="6" creationId="{FA4DAFA1-82EF-F430-F96D-86C09EAE68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9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2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5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2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5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6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6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6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6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6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E684-9BC0-FD9B-AB95-FA17A79E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動物の特徴と</a:t>
            </a:r>
            <a:br>
              <a:rPr kumimoji="1" lang="en-US" altLang="ja-JP" dirty="0">
                <a:latin typeface="ふい字" panose="02000609000000000000" pitchFamily="1" charset="-128"/>
                <a:ea typeface="ふい字" panose="02000609000000000000" pitchFamily="1" charset="-128"/>
              </a:rPr>
            </a:br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分類②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614914-D4F7-6DCB-FAF4-95AFFCFCE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指導教諭：大窪悠斗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1A2B8-080A-3891-CA55-3C1F6D886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38" b="253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817B-D7B0-98CC-9FEA-E83F5A8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前回の復習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6CC36-6104-D669-877C-B6DCB867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背骨をもつ動物を</a:t>
            </a:r>
            <a:r>
              <a:rPr kumimoji="1" lang="ja-JP" altLang="en-US" sz="2400" dirty="0">
                <a:solidFill>
                  <a:srgbClr val="FF0000">
                    <a:alpha val="60000"/>
                  </a:srgbClr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セキツイ動物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、もたない動物を</a:t>
            </a:r>
            <a:r>
              <a:rPr kumimoji="1" lang="ja-JP" altLang="en-US" sz="2400" dirty="0">
                <a:solidFill>
                  <a:srgbClr val="FF0000">
                    <a:alpha val="60000"/>
                  </a:srgbClr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無セキツイ動物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という。</a:t>
            </a:r>
            <a:endParaRPr kumimoji="1" lang="en-US" altLang="ja-JP" sz="24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セキツイ動物は</a:t>
            </a:r>
            <a:r>
              <a:rPr kumimoji="1" lang="ja-JP" altLang="en-US" sz="2400" u="sng" dirty="0">
                <a:latin typeface="ふい字" panose="02000609000000000000" pitchFamily="1" charset="-128"/>
                <a:ea typeface="ふい字" panose="02000609000000000000" pitchFamily="1" charset="-128"/>
              </a:rPr>
              <a:t>魚類、両生類、ハチュウ類、鳥類、ホニュウ類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の５つのグループに分けられる。</a:t>
            </a:r>
            <a:endParaRPr kumimoji="1" lang="en-US" altLang="ja-JP" sz="24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メスが体外に卵を産むことを</a:t>
            </a:r>
            <a:r>
              <a:rPr kumimoji="1" lang="ja-JP" altLang="en-US" sz="2400" dirty="0">
                <a:solidFill>
                  <a:srgbClr val="FF0000">
                    <a:alpha val="60000"/>
                  </a:srgbClr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卵生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、メスの体内で受精したあと卵が育ち、子としての体ができてから生まれることを</a:t>
            </a:r>
            <a:r>
              <a:rPr kumimoji="1" lang="ja-JP" altLang="en-US" sz="2400" dirty="0">
                <a:solidFill>
                  <a:srgbClr val="FF0000">
                    <a:alpha val="60000"/>
                  </a:srgbClr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胎生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という。</a:t>
            </a:r>
          </a:p>
        </p:txBody>
      </p:sp>
    </p:spTree>
    <p:extLst>
      <p:ext uri="{BB962C8B-B14F-4D97-AF65-F5344CB8AC3E}">
        <p14:creationId xmlns:p14="http://schemas.microsoft.com/office/powerpoint/2010/main" val="21452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817B-D7B0-98CC-9FEA-E83F5A8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今日の目標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E7B9E6-E2A7-3E1C-5B84-2B2CF534D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2800" i="0" dirty="0">
                <a:latin typeface="ふい字" panose="02000609000000000000" pitchFamily="1" charset="-128"/>
                <a:ea typeface="ふい字" panose="02000609000000000000" pitchFamily="1" charset="-128"/>
              </a:rPr>
              <a:t>セキツイ動物はどのように分類できるか考えよう！</a:t>
            </a:r>
          </a:p>
        </p:txBody>
      </p:sp>
    </p:spTree>
    <p:extLst>
      <p:ext uri="{BB962C8B-B14F-4D97-AF65-F5344CB8AC3E}">
        <p14:creationId xmlns:p14="http://schemas.microsoft.com/office/powerpoint/2010/main" val="63237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817B-D7B0-98CC-9FEA-E83F5A8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実習１　セキツイ動物を分類してみよう！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6CC36-6104-D669-877C-B6DCB867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次のスライドの</a:t>
            </a:r>
            <a:r>
              <a:rPr kumimoji="1" lang="en-US" altLang="ja-JP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10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種類の動物をすきな方法で分類してみよう！</a:t>
            </a:r>
            <a:endParaRPr kumimoji="1" lang="en-US" altLang="ja-JP" sz="24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分類方法には必ず</a:t>
            </a:r>
            <a:r>
              <a:rPr kumimoji="1" lang="ja-JP" altLang="en-US" sz="2400" u="sng" dirty="0">
                <a:latin typeface="ふい字" panose="02000609000000000000" pitchFamily="1" charset="-128"/>
                <a:ea typeface="ふい字" panose="02000609000000000000" pitchFamily="1" charset="-128"/>
              </a:rPr>
              <a:t>「体の表面はどうなっているか」「体温」「呼吸の方法」「仲間の増やし方」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の４種類を含むこと。（調べてよい）</a:t>
            </a:r>
            <a:endParaRPr kumimoji="1" lang="en-US" altLang="ja-JP" sz="24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教員が提示した</a:t>
            </a:r>
            <a:r>
              <a:rPr kumimoji="1" lang="en-US" altLang="ja-JP" sz="2400" dirty="0" err="1">
                <a:latin typeface="ふい字" panose="02000609000000000000" pitchFamily="1" charset="-128"/>
                <a:ea typeface="ふい字" panose="02000609000000000000" pitchFamily="1" charset="-128"/>
              </a:rPr>
              <a:t>Jamboard</a:t>
            </a:r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に記入すること。</a:t>
            </a:r>
            <a:endParaRPr kumimoji="1" lang="en-US" altLang="ja-JP" sz="24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期限は教員が提示した時間内とする。</a:t>
            </a:r>
          </a:p>
        </p:txBody>
      </p:sp>
    </p:spTree>
    <p:extLst>
      <p:ext uri="{BB962C8B-B14F-4D97-AF65-F5344CB8AC3E}">
        <p14:creationId xmlns:p14="http://schemas.microsoft.com/office/powerpoint/2010/main" val="3203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817B-D7B0-98CC-9FEA-E83F5A8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実習１　セキツイ動物を分類してみよう！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513447-4BAE-FB8A-238A-E3AB278D9D59}"/>
              </a:ext>
            </a:extLst>
          </p:cNvPr>
          <p:cNvSpPr txBox="1"/>
          <p:nvPr/>
        </p:nvSpPr>
        <p:spPr>
          <a:xfrm>
            <a:off x="1195754" y="1872762"/>
            <a:ext cx="10006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サメ　</a:t>
            </a:r>
            <a:r>
              <a:rPr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　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ヤモリ　　イモリ</a:t>
            </a:r>
            <a:r>
              <a:rPr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　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カエル</a:t>
            </a:r>
            <a:r>
              <a:rPr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　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ペンギン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endParaRPr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endParaRPr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トカゲ　ダチョウ</a:t>
            </a:r>
            <a:r>
              <a:rPr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　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エイ</a:t>
            </a:r>
            <a:r>
              <a:rPr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　　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クジラ</a:t>
            </a:r>
            <a:r>
              <a:rPr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　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カンガルー</a:t>
            </a:r>
          </a:p>
        </p:txBody>
      </p:sp>
      <p:pic>
        <p:nvPicPr>
          <p:cNvPr id="1026" name="Picture 2" descr="サメのイラスト（魚）">
            <a:extLst>
              <a:ext uri="{FF2B5EF4-FFF2-40B4-BE49-F238E27FC236}">
                <a16:creationId xmlns:a16="http://schemas.microsoft.com/office/drawing/2014/main" id="{904EC37B-B209-99D8-9D34-3BB3E98C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21" y="2824504"/>
            <a:ext cx="1340558" cy="7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ヤモリのイラスト">
            <a:extLst>
              <a:ext uri="{FF2B5EF4-FFF2-40B4-BE49-F238E27FC236}">
                <a16:creationId xmlns:a16="http://schemas.microsoft.com/office/drawing/2014/main" id="{25C1B4BE-9C93-4134-78E5-D1F21C87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18" y="2749656"/>
            <a:ext cx="1340558" cy="8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イモリのイラスト">
            <a:extLst>
              <a:ext uri="{FF2B5EF4-FFF2-40B4-BE49-F238E27FC236}">
                <a16:creationId xmlns:a16="http://schemas.microsoft.com/office/drawing/2014/main" id="{44688726-E9F1-D501-2699-4AB49386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15" y="2749656"/>
            <a:ext cx="1340558" cy="86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大人のカエルのイラスト（カエルの成長）">
            <a:extLst>
              <a:ext uri="{FF2B5EF4-FFF2-40B4-BE49-F238E27FC236}">
                <a16:creationId xmlns:a16="http://schemas.microsoft.com/office/drawing/2014/main" id="{07A1DE66-D815-3E77-2CC2-72BD6F24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12" y="2617748"/>
            <a:ext cx="1112836" cy="111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ペンギンのカップルのイラスト">
            <a:extLst>
              <a:ext uri="{FF2B5EF4-FFF2-40B4-BE49-F238E27FC236}">
                <a16:creationId xmlns:a16="http://schemas.microsoft.com/office/drawing/2014/main" id="{EBD0DCD6-2B62-2F23-A5BA-759E18CD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787" y="2541311"/>
            <a:ext cx="1340558" cy="13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トカゲの餌やりのイラスト">
            <a:extLst>
              <a:ext uri="{FF2B5EF4-FFF2-40B4-BE49-F238E27FC236}">
                <a16:creationId xmlns:a16="http://schemas.microsoft.com/office/drawing/2014/main" id="{92C2F535-F261-BCC5-F351-85E76D23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4546840"/>
            <a:ext cx="1411666" cy="13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2FA279C-4232-E5F4-EA31-E371D695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41" y="4550418"/>
            <a:ext cx="1045635" cy="13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お腹を見せるエイのイラスト">
            <a:extLst>
              <a:ext uri="{FF2B5EF4-FFF2-40B4-BE49-F238E27FC236}">
                <a16:creationId xmlns:a16="http://schemas.microsoft.com/office/drawing/2014/main" id="{9A9BAB3C-01A7-4A6B-01C3-D7B6F51A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15" y="4546840"/>
            <a:ext cx="1310652" cy="13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仮想通貨のクジラのイラスト">
            <a:extLst>
              <a:ext uri="{FF2B5EF4-FFF2-40B4-BE49-F238E27FC236}">
                <a16:creationId xmlns:a16="http://schemas.microsoft.com/office/drawing/2014/main" id="{4E30EAE6-32E5-C6D4-9B61-BD1D625C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06" y="4546840"/>
            <a:ext cx="1363040" cy="13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カンガルーの親子のイラスト">
            <a:extLst>
              <a:ext uri="{FF2B5EF4-FFF2-40B4-BE49-F238E27FC236}">
                <a16:creationId xmlns:a16="http://schemas.microsoft.com/office/drawing/2014/main" id="{99FFFA72-DDE2-0B39-B46B-6CFD637F7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79" y="4522661"/>
            <a:ext cx="1155122" cy="13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6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817B-D7B0-98CC-9FEA-E83F5A8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実習２　セキツイ動物を分類してみよう！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6CC36-6104-D669-877C-B6DCB867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実習１でおこなった分類から、</a:t>
            </a:r>
            <a:r>
              <a:rPr kumimoji="1" lang="ja-JP" altLang="en-US" sz="2800" u="sng" dirty="0">
                <a:latin typeface="ふい字" panose="02000609000000000000" pitchFamily="1" charset="-128"/>
                <a:ea typeface="ふい字" panose="02000609000000000000" pitchFamily="1" charset="-128"/>
              </a:rPr>
              <a:t>魚類、両生類、ハチュウ類、鳥類、ホニュウ類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の</a:t>
            </a:r>
            <a:r>
              <a:rPr kumimoji="1" lang="en-US" altLang="ja-JP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5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種類に分類してみよう！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教員が提示した</a:t>
            </a:r>
            <a:r>
              <a:rPr kumimoji="1" lang="en-US" altLang="ja-JP" sz="2800" dirty="0" err="1">
                <a:latin typeface="ふい字" panose="02000609000000000000" pitchFamily="1" charset="-128"/>
                <a:ea typeface="ふい字" panose="02000609000000000000" pitchFamily="1" charset="-128"/>
              </a:rPr>
              <a:t>Jamboard</a:t>
            </a: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に記入すること。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期限は授業時間内とする。</a:t>
            </a:r>
          </a:p>
        </p:txBody>
      </p:sp>
    </p:spTree>
    <p:extLst>
      <p:ext uri="{BB962C8B-B14F-4D97-AF65-F5344CB8AC3E}">
        <p14:creationId xmlns:p14="http://schemas.microsoft.com/office/powerpoint/2010/main" val="355480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817B-D7B0-98CC-9FEA-E83F5A8B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6CC36-6104-D669-877C-B6DCB8671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sz="2400" dirty="0">
                <a:latin typeface="ふい字" panose="02000609000000000000" pitchFamily="1" charset="-128"/>
                <a:ea typeface="ふい字" panose="02000609000000000000" pitchFamily="1" charset="-128"/>
              </a:rPr>
              <a:t>セキツイ動物は右図のように分類できる。</a:t>
            </a:r>
          </a:p>
        </p:txBody>
      </p:sp>
      <p:pic>
        <p:nvPicPr>
          <p:cNvPr id="6" name="コンテンツ プレースホルダー 5" descr="カレンダー&#10;&#10;自動的に生成された説明">
            <a:extLst>
              <a:ext uri="{FF2B5EF4-FFF2-40B4-BE49-F238E27FC236}">
                <a16:creationId xmlns:a16="http://schemas.microsoft.com/office/drawing/2014/main" id="{FA4DAFA1-82EF-F430-F96D-86C09EAE6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68" y="128502"/>
            <a:ext cx="4928399" cy="6654809"/>
          </a:xfrm>
        </p:spPr>
      </p:pic>
    </p:spTree>
    <p:extLst>
      <p:ext uri="{BB962C8B-B14F-4D97-AF65-F5344CB8AC3E}">
        <p14:creationId xmlns:p14="http://schemas.microsoft.com/office/powerpoint/2010/main" val="74516264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92A4C4"/>
      </a:accent1>
      <a:accent2>
        <a:srgbClr val="7AA9B7"/>
      </a:accent2>
      <a:accent3>
        <a:srgbClr val="80A9A1"/>
      </a:accent3>
      <a:accent4>
        <a:srgbClr val="77AE8C"/>
      </a:accent4>
      <a:accent5>
        <a:srgbClr val="82AC81"/>
      </a:accent5>
      <a:accent6>
        <a:srgbClr val="8CAA74"/>
      </a:accent6>
      <a:hlink>
        <a:srgbClr val="95805A"/>
      </a:hlink>
      <a:folHlink>
        <a:srgbClr val="7F7F7F"/>
      </a:folHlink>
    </a:clrScheme>
    <a:fontScheme name="Frosted Leaf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265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ふい字</vt:lpstr>
      <vt:lpstr>Yu Gothic</vt:lpstr>
      <vt:lpstr>Yu Gothic Medium</vt:lpstr>
      <vt:lpstr>Arial</vt:lpstr>
      <vt:lpstr>Wingdings</vt:lpstr>
      <vt:lpstr>FrostyVTI</vt:lpstr>
      <vt:lpstr>動物の特徴と 分類②</vt:lpstr>
      <vt:lpstr>前回の復習</vt:lpstr>
      <vt:lpstr>今日の目標</vt:lpstr>
      <vt:lpstr>実習１　セキツイ動物を分類してみよう！</vt:lpstr>
      <vt:lpstr>実習１　セキツイ動物を分類してみよう！</vt:lpstr>
      <vt:lpstr>実習２　セキツイ動物を分類してみよう！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動物の特徴と 分類②</dc:title>
  <dc:creator>ai miku</dc:creator>
  <cp:lastModifiedBy>ai miku</cp:lastModifiedBy>
  <cp:revision>1</cp:revision>
  <dcterms:created xsi:type="dcterms:W3CDTF">2024-05-15T07:22:25Z</dcterms:created>
  <dcterms:modified xsi:type="dcterms:W3CDTF">2024-05-16T07:03:54Z</dcterms:modified>
</cp:coreProperties>
</file>