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miku" userId="ecb4303718019153" providerId="LiveId" clId="{FC1FD44B-E797-45F6-9D78-2FD661E20D45}"/>
    <pc:docChg chg="undo redo custSel addSld modSld sldOrd">
      <pc:chgData name="ai miku" userId="ecb4303718019153" providerId="LiveId" clId="{FC1FD44B-E797-45F6-9D78-2FD661E20D45}" dt="2024-05-18T03:13:46.967" v="1731" actId="20577"/>
      <pc:docMkLst>
        <pc:docMk/>
      </pc:docMkLst>
      <pc:sldChg chg="modSp mod">
        <pc:chgData name="ai miku" userId="ecb4303718019153" providerId="LiveId" clId="{FC1FD44B-E797-45F6-9D78-2FD661E20D45}" dt="2024-05-17T10:17:19.107" v="1622" actId="255"/>
        <pc:sldMkLst>
          <pc:docMk/>
          <pc:sldMk cId="2966417749" sldId="257"/>
        </pc:sldMkLst>
        <pc:spChg chg="mod">
          <ac:chgData name="ai miku" userId="ecb4303718019153" providerId="LiveId" clId="{FC1FD44B-E797-45F6-9D78-2FD661E20D45}" dt="2024-05-17T10:17:19.107" v="1622" actId="255"/>
          <ac:spMkLst>
            <pc:docMk/>
            <pc:sldMk cId="2966417749" sldId="257"/>
            <ac:spMk id="2" creationId="{60657CA3-E2F6-5371-2BA1-98641405E56F}"/>
          </ac:spMkLst>
        </pc:spChg>
      </pc:sldChg>
      <pc:sldChg chg="modSp mod">
        <pc:chgData name="ai miku" userId="ecb4303718019153" providerId="LiveId" clId="{FC1FD44B-E797-45F6-9D78-2FD661E20D45}" dt="2024-05-17T10:17:10.412" v="1621" actId="255"/>
        <pc:sldMkLst>
          <pc:docMk/>
          <pc:sldMk cId="1556211245" sldId="258"/>
        </pc:sldMkLst>
        <pc:spChg chg="mod">
          <ac:chgData name="ai miku" userId="ecb4303718019153" providerId="LiveId" clId="{FC1FD44B-E797-45F6-9D78-2FD661E20D45}" dt="2024-05-17T10:17:10.412" v="1621" actId="255"/>
          <ac:spMkLst>
            <pc:docMk/>
            <pc:sldMk cId="1556211245" sldId="258"/>
            <ac:spMk id="2" creationId="{60657CA3-E2F6-5371-2BA1-98641405E56F}"/>
          </ac:spMkLst>
        </pc:spChg>
      </pc:sldChg>
      <pc:sldChg chg="modSp mod">
        <pc:chgData name="ai miku" userId="ecb4303718019153" providerId="LiveId" clId="{FC1FD44B-E797-45F6-9D78-2FD661E20D45}" dt="2024-05-18T03:12:54.597" v="1722" actId="20577"/>
        <pc:sldMkLst>
          <pc:docMk/>
          <pc:sldMk cId="3787395329" sldId="259"/>
        </pc:sldMkLst>
        <pc:spChg chg="mod">
          <ac:chgData name="ai miku" userId="ecb4303718019153" providerId="LiveId" clId="{FC1FD44B-E797-45F6-9D78-2FD661E20D45}" dt="2024-05-17T10:17:01.741" v="1620" actId="255"/>
          <ac:spMkLst>
            <pc:docMk/>
            <pc:sldMk cId="3787395329" sldId="259"/>
            <ac:spMk id="2" creationId="{60657CA3-E2F6-5371-2BA1-98641405E56F}"/>
          </ac:spMkLst>
        </pc:spChg>
        <pc:spChg chg="mod">
          <ac:chgData name="ai miku" userId="ecb4303718019153" providerId="LiveId" clId="{FC1FD44B-E797-45F6-9D78-2FD661E20D45}" dt="2024-05-18T03:12:54.597" v="1722" actId="20577"/>
          <ac:spMkLst>
            <pc:docMk/>
            <pc:sldMk cId="3787395329" sldId="259"/>
            <ac:spMk id="3" creationId="{61CDF495-131A-4F53-699D-F41E7AC2FE86}"/>
          </ac:spMkLst>
        </pc:spChg>
      </pc:sldChg>
      <pc:sldChg chg="modSp add mod ord">
        <pc:chgData name="ai miku" userId="ecb4303718019153" providerId="LiveId" clId="{FC1FD44B-E797-45F6-9D78-2FD661E20D45}" dt="2024-05-17T10:16:54.265" v="1619" actId="207"/>
        <pc:sldMkLst>
          <pc:docMk/>
          <pc:sldMk cId="1692480746" sldId="261"/>
        </pc:sldMkLst>
        <pc:spChg chg="mod">
          <ac:chgData name="ai miku" userId="ecb4303718019153" providerId="LiveId" clId="{FC1FD44B-E797-45F6-9D78-2FD661E20D45}" dt="2024-05-17T10:16:54.265" v="1619" actId="207"/>
          <ac:spMkLst>
            <pc:docMk/>
            <pc:sldMk cId="1692480746" sldId="261"/>
            <ac:spMk id="2" creationId="{60657CA3-E2F6-5371-2BA1-98641405E56F}"/>
          </ac:spMkLst>
        </pc:spChg>
        <pc:spChg chg="mod">
          <ac:chgData name="ai miku" userId="ecb4303718019153" providerId="LiveId" clId="{FC1FD44B-E797-45F6-9D78-2FD661E20D45}" dt="2024-05-17T09:46:04.228" v="409" actId="207"/>
          <ac:spMkLst>
            <pc:docMk/>
            <pc:sldMk cId="1692480746" sldId="261"/>
            <ac:spMk id="3" creationId="{61CDF495-131A-4F53-699D-F41E7AC2FE86}"/>
          </ac:spMkLst>
        </pc:spChg>
      </pc:sldChg>
      <pc:sldChg chg="modSp add mod">
        <pc:chgData name="ai miku" userId="ecb4303718019153" providerId="LiveId" clId="{FC1FD44B-E797-45F6-9D78-2FD661E20D45}" dt="2024-05-17T10:16:40.588" v="1617" actId="255"/>
        <pc:sldMkLst>
          <pc:docMk/>
          <pc:sldMk cId="1817824413" sldId="262"/>
        </pc:sldMkLst>
        <pc:spChg chg="mod">
          <ac:chgData name="ai miku" userId="ecb4303718019153" providerId="LiveId" clId="{FC1FD44B-E797-45F6-9D78-2FD661E20D45}" dt="2024-05-17T10:16:40.588" v="1617" actId="255"/>
          <ac:spMkLst>
            <pc:docMk/>
            <pc:sldMk cId="1817824413" sldId="262"/>
            <ac:spMk id="2" creationId="{60657CA3-E2F6-5371-2BA1-98641405E56F}"/>
          </ac:spMkLst>
        </pc:spChg>
        <pc:spChg chg="mod">
          <ac:chgData name="ai miku" userId="ecb4303718019153" providerId="LiveId" clId="{FC1FD44B-E797-45F6-9D78-2FD661E20D45}" dt="2024-05-17T09:50:51.232" v="731" actId="20577"/>
          <ac:spMkLst>
            <pc:docMk/>
            <pc:sldMk cId="1817824413" sldId="262"/>
            <ac:spMk id="3" creationId="{61CDF495-131A-4F53-699D-F41E7AC2FE86}"/>
          </ac:spMkLst>
        </pc:spChg>
      </pc:sldChg>
      <pc:sldChg chg="modSp add mod">
        <pc:chgData name="ai miku" userId="ecb4303718019153" providerId="LiveId" clId="{FC1FD44B-E797-45F6-9D78-2FD661E20D45}" dt="2024-05-17T10:00:01.310" v="1111" actId="20577"/>
        <pc:sldMkLst>
          <pc:docMk/>
          <pc:sldMk cId="2551634480" sldId="263"/>
        </pc:sldMkLst>
        <pc:spChg chg="mod">
          <ac:chgData name="ai miku" userId="ecb4303718019153" providerId="LiveId" clId="{FC1FD44B-E797-45F6-9D78-2FD661E20D45}" dt="2024-05-17T09:51:57.088" v="793" actId="255"/>
          <ac:spMkLst>
            <pc:docMk/>
            <pc:sldMk cId="2551634480" sldId="263"/>
            <ac:spMk id="2" creationId="{60657CA3-E2F6-5371-2BA1-98641405E56F}"/>
          </ac:spMkLst>
        </pc:spChg>
        <pc:spChg chg="mod">
          <ac:chgData name="ai miku" userId="ecb4303718019153" providerId="LiveId" clId="{FC1FD44B-E797-45F6-9D78-2FD661E20D45}" dt="2024-05-17T10:00:01.310" v="1111" actId="20577"/>
          <ac:spMkLst>
            <pc:docMk/>
            <pc:sldMk cId="2551634480" sldId="263"/>
            <ac:spMk id="3" creationId="{61CDF495-131A-4F53-699D-F41E7AC2FE86}"/>
          </ac:spMkLst>
        </pc:spChg>
      </pc:sldChg>
      <pc:sldChg chg="modSp add mod">
        <pc:chgData name="ai miku" userId="ecb4303718019153" providerId="LiveId" clId="{FC1FD44B-E797-45F6-9D78-2FD661E20D45}" dt="2024-05-17T10:00:11.091" v="1121" actId="20577"/>
        <pc:sldMkLst>
          <pc:docMk/>
          <pc:sldMk cId="1159305894" sldId="264"/>
        </pc:sldMkLst>
        <pc:spChg chg="mod">
          <ac:chgData name="ai miku" userId="ecb4303718019153" providerId="LiveId" clId="{FC1FD44B-E797-45F6-9D78-2FD661E20D45}" dt="2024-05-17T10:00:11.091" v="1121" actId="20577"/>
          <ac:spMkLst>
            <pc:docMk/>
            <pc:sldMk cId="1159305894" sldId="264"/>
            <ac:spMk id="3" creationId="{61CDF495-131A-4F53-699D-F41E7AC2FE86}"/>
          </ac:spMkLst>
        </pc:spChg>
      </pc:sldChg>
      <pc:sldChg chg="modSp add mod">
        <pc:chgData name="ai miku" userId="ecb4303718019153" providerId="LiveId" clId="{FC1FD44B-E797-45F6-9D78-2FD661E20D45}" dt="2024-05-17T10:19:22.639" v="1702" actId="20577"/>
        <pc:sldMkLst>
          <pc:docMk/>
          <pc:sldMk cId="2771106355" sldId="265"/>
        </pc:sldMkLst>
        <pc:spChg chg="mod">
          <ac:chgData name="ai miku" userId="ecb4303718019153" providerId="LiveId" clId="{FC1FD44B-E797-45F6-9D78-2FD661E20D45}" dt="2024-05-17T10:19:22.639" v="1702" actId="20577"/>
          <ac:spMkLst>
            <pc:docMk/>
            <pc:sldMk cId="2771106355" sldId="265"/>
            <ac:spMk id="3" creationId="{61CDF495-131A-4F53-699D-F41E7AC2FE86}"/>
          </ac:spMkLst>
        </pc:spChg>
      </pc:sldChg>
      <pc:sldChg chg="modSp add mod">
        <pc:chgData name="ai miku" userId="ecb4303718019153" providerId="LiveId" clId="{FC1FD44B-E797-45F6-9D78-2FD661E20D45}" dt="2024-05-17T10:15:59.305" v="1607" actId="20577"/>
        <pc:sldMkLst>
          <pc:docMk/>
          <pc:sldMk cId="2862291888" sldId="266"/>
        </pc:sldMkLst>
        <pc:spChg chg="mod">
          <ac:chgData name="ai miku" userId="ecb4303718019153" providerId="LiveId" clId="{FC1FD44B-E797-45F6-9D78-2FD661E20D45}" dt="2024-05-17T10:14:01.965" v="1428" actId="20577"/>
          <ac:spMkLst>
            <pc:docMk/>
            <pc:sldMk cId="2862291888" sldId="266"/>
            <ac:spMk id="2" creationId="{60657CA3-E2F6-5371-2BA1-98641405E56F}"/>
          </ac:spMkLst>
        </pc:spChg>
        <pc:spChg chg="mod">
          <ac:chgData name="ai miku" userId="ecb4303718019153" providerId="LiveId" clId="{FC1FD44B-E797-45F6-9D78-2FD661E20D45}" dt="2024-05-17T10:15:59.305" v="1607" actId="20577"/>
          <ac:spMkLst>
            <pc:docMk/>
            <pc:sldMk cId="2862291888" sldId="266"/>
            <ac:spMk id="3" creationId="{61CDF495-131A-4F53-699D-F41E7AC2FE86}"/>
          </ac:spMkLst>
        </pc:spChg>
      </pc:sldChg>
      <pc:sldChg chg="modSp add mod">
        <pc:chgData name="ai miku" userId="ecb4303718019153" providerId="LiveId" clId="{FC1FD44B-E797-45F6-9D78-2FD661E20D45}" dt="2024-05-18T03:13:46.967" v="1731" actId="20577"/>
        <pc:sldMkLst>
          <pc:docMk/>
          <pc:sldMk cId="1550628568" sldId="267"/>
        </pc:sldMkLst>
        <pc:spChg chg="mod">
          <ac:chgData name="ai miku" userId="ecb4303718019153" providerId="LiveId" clId="{FC1FD44B-E797-45F6-9D78-2FD661E20D45}" dt="2024-05-17T10:16:17.614" v="1615" actId="20577"/>
          <ac:spMkLst>
            <pc:docMk/>
            <pc:sldMk cId="1550628568" sldId="267"/>
            <ac:spMk id="2" creationId="{60657CA3-E2F6-5371-2BA1-98641405E56F}"/>
          </ac:spMkLst>
        </pc:spChg>
        <pc:spChg chg="mod">
          <ac:chgData name="ai miku" userId="ecb4303718019153" providerId="LiveId" clId="{FC1FD44B-E797-45F6-9D78-2FD661E20D45}" dt="2024-05-18T03:13:46.967" v="1731" actId="20577"/>
          <ac:spMkLst>
            <pc:docMk/>
            <pc:sldMk cId="1550628568" sldId="267"/>
            <ac:spMk id="3" creationId="{61CDF495-131A-4F53-699D-F41E7AC2FE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836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6409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3502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983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9952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059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903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379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329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5/18/2024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1463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500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1000">
                <a:solidFill>
                  <a:schemeClr val="tx1">
                    <a:lumMod val="75000"/>
                    <a:lumOff val="25000"/>
                  </a:schemeClr>
                </a:solidFill>
              </a:defRPr>
            </a:lvl1pPr>
          </a:lstStyle>
          <a:p>
            <a:fld id="{F6FA2B21-3FCD-4721-B95C-427943F61125}" type="datetime1">
              <a:rPr lang="en-US" smtClean="0"/>
              <a:t>5/18/2024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0233872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10000"/>
        </a:lnSpc>
        <a:spcBef>
          <a:spcPct val="0"/>
        </a:spcBef>
        <a:buNone/>
        <a:defRPr lang="en-US" sz="4800" kern="1200" cap="none" spc="15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2000" kern="1200" spc="14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800" kern="1200" spc="14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4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4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4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ja-JP" altLang="en-US"/>
          </a:p>
        </p:txBody>
      </p:sp>
      <p:sp useBgFill="1">
        <p:nvSpPr>
          <p:cNvPr id="13" name="Rectangle 12">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txBody>
          <a:bodyPr/>
          <a:lstStyle/>
          <a:p>
            <a:endParaRPr lang="ja-JP" altLang="en-US"/>
          </a:p>
        </p:txBody>
      </p:sp>
      <p:sp>
        <p:nvSpPr>
          <p:cNvPr id="2" name="タイトル 1">
            <a:extLst>
              <a:ext uri="{FF2B5EF4-FFF2-40B4-BE49-F238E27FC236}">
                <a16:creationId xmlns:a16="http://schemas.microsoft.com/office/drawing/2014/main" id="{1845D9A1-BB45-AEEE-3F69-91DF2F5E70C9}"/>
              </a:ext>
            </a:extLst>
          </p:cNvPr>
          <p:cNvSpPr>
            <a:spLocks noGrp="1"/>
          </p:cNvSpPr>
          <p:nvPr>
            <p:ph type="ctrTitle"/>
          </p:nvPr>
        </p:nvSpPr>
        <p:spPr>
          <a:xfrm>
            <a:off x="1243632" y="1559768"/>
            <a:ext cx="5068568" cy="3135379"/>
          </a:xfrm>
        </p:spPr>
        <p:txBody>
          <a:bodyPr>
            <a:normAutofit/>
          </a:bodyPr>
          <a:lstStyle/>
          <a:p>
            <a:r>
              <a:rPr kumimoji="1" lang="ja-JP" altLang="en-US" sz="4000" dirty="0">
                <a:latin typeface="ふい字" panose="02000609000000000000" pitchFamily="1" charset="-128"/>
                <a:ea typeface="ふい字" panose="02000609000000000000" pitchFamily="1" charset="-128"/>
              </a:rPr>
              <a:t>いろいろな化学変化②</a:t>
            </a:r>
          </a:p>
        </p:txBody>
      </p:sp>
      <p:sp>
        <p:nvSpPr>
          <p:cNvPr id="3" name="字幕 2">
            <a:extLst>
              <a:ext uri="{FF2B5EF4-FFF2-40B4-BE49-F238E27FC236}">
                <a16:creationId xmlns:a16="http://schemas.microsoft.com/office/drawing/2014/main" id="{AE51A490-6964-6718-912D-3BA48E956BDD}"/>
              </a:ext>
            </a:extLst>
          </p:cNvPr>
          <p:cNvSpPr>
            <a:spLocks noGrp="1"/>
          </p:cNvSpPr>
          <p:nvPr>
            <p:ph type="subTitle" idx="1"/>
          </p:nvPr>
        </p:nvSpPr>
        <p:spPr>
          <a:xfrm>
            <a:off x="1243633" y="4708186"/>
            <a:ext cx="5068567" cy="797089"/>
          </a:xfrm>
        </p:spPr>
        <p:txBody>
          <a:bodyPr>
            <a:normAutofit/>
          </a:bodyPr>
          <a:lstStyle/>
          <a:p>
            <a:r>
              <a:rPr kumimoji="1" lang="ja-JP" altLang="en-US" dirty="0">
                <a:latin typeface="ふい字" panose="02000609000000000000" pitchFamily="1" charset="-128"/>
                <a:ea typeface="ふい字" panose="02000609000000000000" pitchFamily="1" charset="-128"/>
              </a:rPr>
              <a:t>指導教諭：大窪悠斗</a:t>
            </a:r>
          </a:p>
        </p:txBody>
      </p:sp>
      <p:sp>
        <p:nvSpPr>
          <p:cNvPr id="15" name="Rectangle 14">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7" name="Straight Connector 16">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青とピンクの抽象的なバースト">
            <a:extLst>
              <a:ext uri="{FF2B5EF4-FFF2-40B4-BE49-F238E27FC236}">
                <a16:creationId xmlns:a16="http://schemas.microsoft.com/office/drawing/2014/main" id="{7DC709DF-F947-1A6A-7BD1-262919E6FEA1}"/>
              </a:ext>
            </a:extLst>
          </p:cNvPr>
          <p:cNvPicPr>
            <a:picLocks noChangeAspect="1"/>
          </p:cNvPicPr>
          <p:nvPr/>
        </p:nvPicPr>
        <p:blipFill rotWithShape="1">
          <a:blip r:embed="rId2"/>
          <a:srcRect l="31726" r="30247"/>
          <a:stretch/>
        </p:blipFill>
        <p:spPr>
          <a:xfrm>
            <a:off x="7555832" y="10"/>
            <a:ext cx="4636163" cy="6857990"/>
          </a:xfrm>
          <a:prstGeom prst="rect">
            <a:avLst/>
          </a:prstGeom>
        </p:spPr>
      </p:pic>
    </p:spTree>
    <p:extLst>
      <p:ext uri="{BB962C8B-B14F-4D97-AF65-F5344CB8AC3E}">
        <p14:creationId xmlns:p14="http://schemas.microsoft.com/office/powerpoint/2010/main" val="221806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en-US" altLang="ja-JP" sz="3600" dirty="0">
                <a:latin typeface="ふい字" panose="02000609000000000000" pitchFamily="1" charset="-128"/>
                <a:ea typeface="ふい字" panose="02000609000000000000" pitchFamily="1" charset="-128"/>
              </a:rPr>
              <a:t>Ex.) </a:t>
            </a:r>
            <a:r>
              <a:rPr kumimoji="1" lang="ja-JP" altLang="en-US" sz="3600" dirty="0">
                <a:latin typeface="ふい字" panose="02000609000000000000" pitchFamily="1" charset="-128"/>
                <a:ea typeface="ふい字" panose="02000609000000000000" pitchFamily="1" charset="-128"/>
              </a:rPr>
              <a:t>水素と酸素が化合して水になる化学変化</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pPr marL="0" indent="0">
              <a:buNone/>
            </a:pPr>
            <a:r>
              <a:rPr kumimoji="1" lang="ja-JP" altLang="en-US" sz="2800" dirty="0">
                <a:solidFill>
                  <a:srgbClr val="000000"/>
                </a:solidFill>
                <a:latin typeface="ふい字" panose="02000609000000000000" pitchFamily="1" charset="-128"/>
                <a:ea typeface="ふい字" panose="02000609000000000000" pitchFamily="1" charset="-128"/>
              </a:rPr>
              <a:t>　　</a:t>
            </a:r>
            <a:r>
              <a:rPr kumimoji="1" lang="en-US" altLang="ja-JP" sz="2800" dirty="0">
                <a:solidFill>
                  <a:srgbClr val="000000"/>
                </a:solidFill>
                <a:latin typeface="ふい字" panose="02000609000000000000" pitchFamily="1" charset="-128"/>
                <a:ea typeface="ふい字" panose="02000609000000000000" pitchFamily="1" charset="-128"/>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O</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endPar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endParaRPr>
          </a:p>
          <a:p>
            <a:pPr marL="0" indent="0">
              <a:buNone/>
            </a:pPr>
            <a:endPar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endParaRPr>
          </a:p>
          <a:p>
            <a:r>
              <a:rPr kumimoji="1" lang="ja-JP" altLang="en-US" sz="2800" dirty="0">
                <a:solidFill>
                  <a:srgbClr val="000000"/>
                </a:solidFill>
                <a:latin typeface="ふい字" panose="02000609000000000000" pitchFamily="1" charset="-128"/>
                <a:ea typeface="ふい字" panose="02000609000000000000" pitchFamily="1" charset="-128"/>
              </a:rPr>
              <a:t>両辺、水素原子が</a:t>
            </a:r>
            <a:r>
              <a:rPr kumimoji="1" lang="en-US" altLang="ja-JP" sz="2800" dirty="0">
                <a:solidFill>
                  <a:srgbClr val="000000"/>
                </a:solidFill>
                <a:latin typeface="ふい字" panose="02000609000000000000" pitchFamily="1" charset="-128"/>
                <a:ea typeface="ふい字" panose="02000609000000000000" pitchFamily="1" charset="-128"/>
              </a:rPr>
              <a:t>4</a:t>
            </a:r>
            <a:r>
              <a:rPr kumimoji="1" lang="ja-JP" altLang="en-US" sz="2800" dirty="0">
                <a:solidFill>
                  <a:srgbClr val="000000"/>
                </a:solidFill>
                <a:latin typeface="ふい字" panose="02000609000000000000" pitchFamily="1" charset="-128"/>
                <a:ea typeface="ふい字" panose="02000609000000000000" pitchFamily="1" charset="-128"/>
              </a:rPr>
              <a:t>個、酸素原子が</a:t>
            </a:r>
            <a:r>
              <a:rPr kumimoji="1" lang="en-US" altLang="ja-JP" sz="2800" dirty="0">
                <a:solidFill>
                  <a:srgbClr val="000000"/>
                </a:solidFill>
                <a:latin typeface="ふい字" panose="02000609000000000000" pitchFamily="1" charset="-128"/>
                <a:ea typeface="ふい字" panose="02000609000000000000" pitchFamily="1" charset="-128"/>
              </a:rPr>
              <a:t>4</a:t>
            </a:r>
            <a:r>
              <a:rPr kumimoji="1" lang="ja-JP" altLang="en-US" sz="2800" dirty="0">
                <a:solidFill>
                  <a:srgbClr val="000000"/>
                </a:solidFill>
                <a:latin typeface="ふい字" panose="02000609000000000000" pitchFamily="1" charset="-128"/>
                <a:ea typeface="ふい字" panose="02000609000000000000" pitchFamily="1" charset="-128"/>
              </a:rPr>
              <a:t>個であるため、この化学反応式は</a:t>
            </a:r>
            <a:endParaRPr kumimoji="1" lang="en-US" altLang="ja-JP" sz="2800" dirty="0">
              <a:solidFill>
                <a:srgbClr val="000000"/>
              </a:solidFill>
              <a:latin typeface="ふい字" panose="02000609000000000000" pitchFamily="1" charset="-128"/>
              <a:ea typeface="ふい字" panose="02000609000000000000" pitchFamily="1" charset="-128"/>
            </a:endParaRPr>
          </a:p>
          <a:p>
            <a:pPr marL="0" indent="0">
              <a:buNone/>
            </a:pPr>
            <a:r>
              <a:rPr kumimoji="1" lang="ja-JP" altLang="en-US" sz="2800" dirty="0">
                <a:solidFill>
                  <a:srgbClr val="000000"/>
                </a:solidFill>
                <a:latin typeface="ふい字" panose="02000609000000000000" pitchFamily="1" charset="-128"/>
                <a:ea typeface="ふい字" panose="02000609000000000000" pitchFamily="1" charset="-128"/>
              </a:rPr>
              <a:t>　　</a:t>
            </a:r>
            <a:r>
              <a:rPr kumimoji="1" lang="en-US" altLang="ja-JP" sz="2800" dirty="0">
                <a:solidFill>
                  <a:srgbClr val="000000"/>
                </a:solidFill>
                <a:latin typeface="ふい字" panose="02000609000000000000" pitchFamily="1" charset="-128"/>
                <a:ea typeface="ふい字" panose="02000609000000000000" pitchFamily="1" charset="-128"/>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O</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となる。　</a:t>
            </a:r>
            <a:endParaRPr kumimoji="1" lang="en-US" altLang="ja-JP" sz="2800" dirty="0">
              <a:solidFill>
                <a:srgbClr val="000000"/>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77110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実習　化学反応式を作れるようになろう！</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solidFill>
                  <a:srgbClr val="000000"/>
                </a:solidFill>
                <a:latin typeface="ふい字" panose="02000609000000000000" pitchFamily="1" charset="-128"/>
                <a:ea typeface="ふい字" panose="02000609000000000000" pitchFamily="1" charset="-128"/>
              </a:rPr>
              <a:t>教員が提示するプリントを解き提出すること。</a:t>
            </a:r>
            <a:endParaRPr kumimoji="1" lang="en-US" altLang="ja-JP" sz="2800" dirty="0">
              <a:solidFill>
                <a:srgbClr val="000000"/>
              </a:solidFill>
              <a:latin typeface="ふい字" panose="02000609000000000000" pitchFamily="1" charset="-128"/>
              <a:ea typeface="ふい字" panose="02000609000000000000" pitchFamily="1" charset="-128"/>
            </a:endParaRPr>
          </a:p>
          <a:p>
            <a:r>
              <a:rPr kumimoji="1" lang="ja-JP" altLang="en-US" sz="2800" dirty="0">
                <a:solidFill>
                  <a:srgbClr val="000000"/>
                </a:solidFill>
                <a:latin typeface="ふい字" panose="02000609000000000000" pitchFamily="1" charset="-128"/>
                <a:ea typeface="ふい字" panose="02000609000000000000" pitchFamily="1" charset="-128"/>
              </a:rPr>
              <a:t>最初は自力で解き、教員が指定した時間になったら班の方々と協力して解いても構わない。</a:t>
            </a:r>
            <a:endParaRPr kumimoji="1" lang="en-US" altLang="ja-JP" sz="2800" dirty="0">
              <a:solidFill>
                <a:srgbClr val="000000"/>
              </a:solidFill>
              <a:latin typeface="ふい字" panose="02000609000000000000" pitchFamily="1" charset="-128"/>
              <a:ea typeface="ふい字" panose="02000609000000000000" pitchFamily="1" charset="-128"/>
            </a:endParaRPr>
          </a:p>
          <a:p>
            <a:r>
              <a:rPr kumimoji="1" lang="ja-JP" altLang="en-US" sz="2800" dirty="0">
                <a:solidFill>
                  <a:srgbClr val="000000"/>
                </a:solidFill>
                <a:latin typeface="ふい字" panose="02000609000000000000" pitchFamily="1" charset="-128"/>
                <a:ea typeface="ふい字" panose="02000609000000000000" pitchFamily="1" charset="-128"/>
              </a:rPr>
              <a:t>教科書やインターネットで解き方を調べるのは構わないが、実際に化学反応式の結果を調べるのは</a:t>
            </a:r>
            <a:r>
              <a:rPr kumimoji="1" lang="en-US" altLang="ja-JP" sz="2800" dirty="0">
                <a:solidFill>
                  <a:srgbClr val="000000"/>
                </a:solidFill>
                <a:latin typeface="ふい字" panose="02000609000000000000" pitchFamily="1" charset="-128"/>
                <a:ea typeface="ふい字" panose="02000609000000000000" pitchFamily="1" charset="-128"/>
              </a:rPr>
              <a:t>NG</a:t>
            </a:r>
          </a:p>
          <a:p>
            <a:r>
              <a:rPr kumimoji="1" lang="ja-JP" altLang="en-US" sz="2800" dirty="0">
                <a:solidFill>
                  <a:srgbClr val="000000"/>
                </a:solidFill>
                <a:latin typeface="ふい字" panose="02000609000000000000" pitchFamily="1" charset="-128"/>
                <a:ea typeface="ふい字" panose="02000609000000000000" pitchFamily="1" charset="-128"/>
              </a:rPr>
              <a:t>提出期限は授業時間内とする。</a:t>
            </a:r>
            <a:endParaRPr kumimoji="1" lang="en-US" altLang="ja-JP" sz="2800" dirty="0">
              <a:solidFill>
                <a:srgbClr val="000000"/>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86229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まとめ</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latin typeface="ふい字" panose="02000609000000000000" pitchFamily="1" charset="-128"/>
                <a:ea typeface="ふい字" panose="02000609000000000000" pitchFamily="1" charset="-128"/>
              </a:rPr>
              <a:t>化学変化のようすを化学式を用いて表した式</a:t>
            </a:r>
            <a:r>
              <a:rPr kumimoji="1" lang="ja-JP" altLang="en-US" sz="2800" dirty="0">
                <a:solidFill>
                  <a:srgbClr val="000000"/>
                </a:solidFill>
                <a:latin typeface="ふい字" panose="02000609000000000000" pitchFamily="1" charset="-128"/>
                <a:ea typeface="ふい字" panose="02000609000000000000" pitchFamily="1" charset="-128"/>
              </a:rPr>
              <a:t>を化学反応式という。</a:t>
            </a:r>
            <a:endParaRPr kumimoji="1" lang="en-US" altLang="ja-JP" sz="2800" dirty="0">
              <a:solidFill>
                <a:srgbClr val="000000"/>
              </a:solidFill>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それの作り方を</a:t>
            </a:r>
            <a:r>
              <a:rPr kumimoji="1" lang="ja-JP" altLang="en-US" sz="2800">
                <a:latin typeface="ふい字" panose="02000609000000000000" pitchFamily="1" charset="-128"/>
                <a:ea typeface="ふい字" panose="02000609000000000000" pitchFamily="1" charset="-128"/>
              </a:rPr>
              <a:t>理解して自力で作れる</a:t>
            </a:r>
            <a:r>
              <a:rPr kumimoji="1" lang="ja-JP" altLang="en-US" sz="2800" dirty="0">
                <a:latin typeface="ふい字" panose="02000609000000000000" pitchFamily="1" charset="-128"/>
                <a:ea typeface="ふい字" panose="02000609000000000000" pitchFamily="1" charset="-128"/>
              </a:rPr>
              <a:t>ようになろうね！</a:t>
            </a:r>
            <a:endParaRPr kumimoji="1" lang="en-US" altLang="ja-JP" sz="28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55062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前回の復習</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latin typeface="ふい字" panose="02000609000000000000" pitchFamily="1" charset="-128"/>
                <a:ea typeface="ふい字" panose="02000609000000000000" pitchFamily="1" charset="-128"/>
              </a:rPr>
              <a:t>前回は鉄と硫黄、銅と硫黄の化合の実験をおこなった。</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　</a:t>
            </a:r>
            <a:r>
              <a:rPr kumimoji="1" lang="ja-JP" altLang="en-US" sz="2800" dirty="0">
                <a:solidFill>
                  <a:srgbClr val="FF0000"/>
                </a:solidFill>
                <a:latin typeface="ふい字" panose="02000609000000000000" pitchFamily="1" charset="-128"/>
                <a:ea typeface="ふい字" panose="02000609000000000000" pitchFamily="1" charset="-128"/>
              </a:rPr>
              <a:t>化合</a:t>
            </a:r>
            <a:r>
              <a:rPr kumimoji="1" lang="ja-JP" altLang="en-US" sz="2800" dirty="0">
                <a:latin typeface="ふい字" panose="02000609000000000000" pitchFamily="1" charset="-128"/>
                <a:ea typeface="ふい字" panose="02000609000000000000" pitchFamily="1" charset="-128"/>
              </a:rPr>
              <a:t>：２種類以上の物質が結びついて別の物質が生成される化学変化</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鉄と硫黄を化合すると、</a:t>
            </a:r>
            <a:r>
              <a:rPr kumimoji="1" lang="ja-JP" altLang="en-US" sz="2800" dirty="0">
                <a:solidFill>
                  <a:srgbClr val="FF0000"/>
                </a:solidFill>
                <a:latin typeface="ふい字" panose="02000609000000000000" pitchFamily="1" charset="-128"/>
                <a:ea typeface="ふい字" panose="02000609000000000000" pitchFamily="1" charset="-128"/>
              </a:rPr>
              <a:t>硫化鉄</a:t>
            </a:r>
            <a:r>
              <a:rPr kumimoji="1" lang="ja-JP" altLang="en-US" sz="2800" dirty="0">
                <a:latin typeface="ふい字" panose="02000609000000000000" pitchFamily="1" charset="-128"/>
                <a:ea typeface="ふい字" panose="02000609000000000000" pitchFamily="1" charset="-128"/>
              </a:rPr>
              <a:t>が生成された</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銅と硫黄を化合すると、</a:t>
            </a:r>
            <a:r>
              <a:rPr kumimoji="1" lang="ja-JP" altLang="en-US" sz="2800" dirty="0">
                <a:solidFill>
                  <a:srgbClr val="FF0000"/>
                </a:solidFill>
                <a:latin typeface="ふい字" panose="02000609000000000000" pitchFamily="1" charset="-128"/>
                <a:ea typeface="ふい字" panose="02000609000000000000" pitchFamily="1" charset="-128"/>
              </a:rPr>
              <a:t>硫化銅</a:t>
            </a:r>
            <a:r>
              <a:rPr kumimoji="1" lang="ja-JP" altLang="en-US" sz="2800" dirty="0">
                <a:latin typeface="ふい字" panose="02000609000000000000" pitchFamily="1" charset="-128"/>
                <a:ea typeface="ふい字" panose="02000609000000000000" pitchFamily="1" charset="-128"/>
              </a:rPr>
              <a:t>が生成された</a:t>
            </a:r>
            <a:endParaRPr kumimoji="1" lang="en-US" altLang="ja-JP" sz="2800" dirty="0">
              <a:latin typeface="ふい字" panose="02000609000000000000" pitchFamily="1" charset="-128"/>
              <a:ea typeface="ふい字" panose="02000609000000000000" pitchFamily="1" charset="-128"/>
            </a:endParaRPr>
          </a:p>
          <a:p>
            <a:endParaRPr kumimoji="1" lang="ja-JP" altLang="en-US"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9664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前回の復習</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latin typeface="ふい字" panose="02000609000000000000" pitchFamily="1" charset="-128"/>
                <a:ea typeface="ふい字" panose="02000609000000000000" pitchFamily="1" charset="-128"/>
              </a:rPr>
              <a:t>硫化鉄：磁石に引き付けられず、塩酸に入れると特有のにおいがある気体（硫化水素）が発生</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硫化銅：青みがかった黒色</a:t>
            </a:r>
            <a:endParaRPr kumimoji="1" lang="en-US" altLang="ja-JP" sz="2800" dirty="0">
              <a:latin typeface="ふい字" panose="02000609000000000000" pitchFamily="1" charset="-128"/>
              <a:ea typeface="ふい字" panose="02000609000000000000" pitchFamily="1" charset="-128"/>
            </a:endParaRPr>
          </a:p>
          <a:p>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前回は　鉄　＋　硫黄　→　硫化鉄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のように表したが、これだと情報が足りない・・・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a:t>
            </a:r>
            <a:r>
              <a:rPr kumimoji="1" lang="en-US" altLang="ja-JP" sz="2800" dirty="0">
                <a:latin typeface="ふい字" panose="02000609000000000000" pitchFamily="1" charset="-128"/>
                <a:ea typeface="ふい字" panose="02000609000000000000" pitchFamily="1" charset="-128"/>
              </a:rPr>
              <a:t>ex.) </a:t>
            </a:r>
            <a:r>
              <a:rPr kumimoji="1" lang="ja-JP" altLang="en-US" sz="2800" dirty="0">
                <a:latin typeface="ふい字" panose="02000609000000000000" pitchFamily="1" charset="-128"/>
                <a:ea typeface="ふい字" panose="02000609000000000000" pitchFamily="1" charset="-128"/>
              </a:rPr>
              <a:t>２つの物質を「何：何」で入れたかわからない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a:t>
            </a:r>
          </a:p>
        </p:txBody>
      </p:sp>
    </p:spTree>
    <p:extLst>
      <p:ext uri="{BB962C8B-B14F-4D97-AF65-F5344CB8AC3E}">
        <p14:creationId xmlns:p14="http://schemas.microsoft.com/office/powerpoint/2010/main" val="155621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そこで・・・</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latin typeface="ふい字" panose="02000609000000000000" pitchFamily="1" charset="-128"/>
                <a:ea typeface="ふい字" panose="02000609000000000000" pitchFamily="1" charset="-128"/>
              </a:rPr>
              <a:t>化学変化のようすを</a:t>
            </a:r>
            <a:r>
              <a:rPr kumimoji="1" lang="ja-JP" altLang="en-US" sz="2800" u="sng" dirty="0">
                <a:latin typeface="ふい字" panose="02000609000000000000" pitchFamily="1" charset="-128"/>
                <a:ea typeface="ふい字" panose="02000609000000000000" pitchFamily="1" charset="-128"/>
              </a:rPr>
              <a:t>化学式、物質の比</a:t>
            </a:r>
            <a:r>
              <a:rPr kumimoji="1" lang="ja-JP" altLang="en-US" sz="2800" dirty="0">
                <a:latin typeface="ふい字" panose="02000609000000000000" pitchFamily="1" charset="-128"/>
                <a:ea typeface="ふい字" panose="02000609000000000000" pitchFamily="1" charset="-128"/>
              </a:rPr>
              <a:t>を用いて表せられれば解決なのでは・・・</a:t>
            </a:r>
            <a:endParaRPr kumimoji="1" lang="en-US" altLang="ja-JP" sz="2800" dirty="0">
              <a:latin typeface="ふい字" panose="02000609000000000000" pitchFamily="1" charset="-128"/>
              <a:ea typeface="ふい字" panose="02000609000000000000" pitchFamily="1" charset="-128"/>
            </a:endParaRPr>
          </a:p>
          <a:p>
            <a:endParaRPr kumimoji="1" lang="en-US" altLang="ja-JP" sz="28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78739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7228D-FC50-8792-B52B-C9320E940FA2}"/>
              </a:ext>
            </a:extLst>
          </p:cNvPr>
          <p:cNvSpPr>
            <a:spLocks noGrp="1"/>
          </p:cNvSpPr>
          <p:nvPr>
            <p:ph type="title"/>
          </p:nvPr>
        </p:nvSpPr>
        <p:spPr/>
        <p:txBody>
          <a:bodyPr>
            <a:normAutofit/>
          </a:bodyPr>
          <a:lstStyle/>
          <a:p>
            <a:r>
              <a:rPr kumimoji="1" lang="ja-JP" altLang="en-US" sz="4000" dirty="0">
                <a:latin typeface="ふい字" panose="02000609000000000000" pitchFamily="1" charset="-128"/>
                <a:ea typeface="ふい字" panose="02000609000000000000" pitchFamily="1" charset="-128"/>
              </a:rPr>
              <a:t>本日の目標</a:t>
            </a:r>
          </a:p>
        </p:txBody>
      </p:sp>
      <p:sp>
        <p:nvSpPr>
          <p:cNvPr id="3" name="テキスト プレースホルダー 2">
            <a:extLst>
              <a:ext uri="{FF2B5EF4-FFF2-40B4-BE49-F238E27FC236}">
                <a16:creationId xmlns:a16="http://schemas.microsoft.com/office/drawing/2014/main" id="{83DE50B2-23AE-B476-AFDB-2FB660533F99}"/>
              </a:ext>
            </a:extLst>
          </p:cNvPr>
          <p:cNvSpPr>
            <a:spLocks noGrp="1"/>
          </p:cNvSpPr>
          <p:nvPr>
            <p:ph type="body" idx="1"/>
          </p:nvPr>
        </p:nvSpPr>
        <p:spPr/>
        <p:txBody>
          <a:bodyPr>
            <a:noAutofit/>
          </a:bodyPr>
          <a:lstStyle/>
          <a:p>
            <a:r>
              <a:rPr kumimoji="1" lang="ja-JP" altLang="en-US" sz="2400" dirty="0">
                <a:latin typeface="ふい字" panose="02000609000000000000" pitchFamily="1" charset="-128"/>
                <a:ea typeface="ふい字" panose="02000609000000000000" pitchFamily="1" charset="-128"/>
              </a:rPr>
              <a:t>化学変化はどのように表せるのか理解しよう！</a:t>
            </a:r>
          </a:p>
        </p:txBody>
      </p:sp>
    </p:spTree>
    <p:extLst>
      <p:ext uri="{BB962C8B-B14F-4D97-AF65-F5344CB8AC3E}">
        <p14:creationId xmlns:p14="http://schemas.microsoft.com/office/powerpoint/2010/main" val="41963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solidFill>
                  <a:srgbClr val="FF0000"/>
                </a:solidFill>
                <a:latin typeface="ふい字" panose="02000609000000000000" pitchFamily="1" charset="-128"/>
                <a:ea typeface="ふい字" panose="02000609000000000000" pitchFamily="1" charset="-128"/>
              </a:rPr>
              <a:t>化学反応式</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r>
              <a:rPr kumimoji="1" lang="ja-JP" altLang="en-US" sz="2800" dirty="0">
                <a:latin typeface="ふい字" panose="02000609000000000000" pitchFamily="1" charset="-128"/>
                <a:ea typeface="ふい字" panose="02000609000000000000" pitchFamily="1" charset="-128"/>
              </a:rPr>
              <a:t>先ほどの問題を解決するのがコレ！</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化学変化のようすを化学式を用いて表した式</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左辺に</a:t>
            </a:r>
            <a:r>
              <a:rPr kumimoji="1" lang="ja-JP" altLang="en-US" sz="2800" u="sng" dirty="0">
                <a:latin typeface="ふい字" panose="02000609000000000000" pitchFamily="1" charset="-128"/>
                <a:ea typeface="ふい字" panose="02000609000000000000" pitchFamily="1" charset="-128"/>
              </a:rPr>
              <a:t>反応前</a:t>
            </a:r>
            <a:r>
              <a:rPr kumimoji="1" lang="ja-JP" altLang="en-US" sz="2800" dirty="0">
                <a:latin typeface="ふい字" panose="02000609000000000000" pitchFamily="1" charset="-128"/>
                <a:ea typeface="ふい字" panose="02000609000000000000" pitchFamily="1" charset="-128"/>
              </a:rPr>
              <a:t>、右辺に</a:t>
            </a:r>
            <a:r>
              <a:rPr kumimoji="1" lang="ja-JP" altLang="en-US" sz="2800" u="sng" dirty="0">
                <a:latin typeface="ふい字" panose="02000609000000000000" pitchFamily="1" charset="-128"/>
                <a:ea typeface="ふい字" panose="02000609000000000000" pitchFamily="1" charset="-128"/>
              </a:rPr>
              <a:t>反応後</a:t>
            </a:r>
            <a:r>
              <a:rPr kumimoji="1" lang="ja-JP" altLang="en-US" sz="2800" dirty="0">
                <a:latin typeface="ふい字" panose="02000609000000000000" pitchFamily="1" charset="-128"/>
                <a:ea typeface="ふい字" panose="02000609000000000000" pitchFamily="1" charset="-128"/>
              </a:rPr>
              <a:t>の物質を書く</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左辺と右辺の</a:t>
            </a:r>
            <a:r>
              <a:rPr kumimoji="1" lang="ja-JP" altLang="en-US" sz="2800" u="sng" dirty="0">
                <a:solidFill>
                  <a:srgbClr val="FF0000"/>
                </a:solidFill>
                <a:latin typeface="ふい字" panose="02000609000000000000" pitchFamily="1" charset="-128"/>
                <a:ea typeface="ふい字" panose="02000609000000000000" pitchFamily="1" charset="-128"/>
              </a:rPr>
              <a:t>原子の種類と数は変わらない</a:t>
            </a:r>
            <a:endParaRPr kumimoji="1" lang="en-US" altLang="ja-JP" sz="2800" u="sng" dirty="0">
              <a:solidFill>
                <a:srgbClr val="FF0000"/>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69248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ja-JP" altLang="en-US" sz="3600" dirty="0">
                <a:latin typeface="ふい字" panose="02000609000000000000" pitchFamily="1" charset="-128"/>
                <a:ea typeface="ふい字" panose="02000609000000000000" pitchFamily="1" charset="-128"/>
              </a:rPr>
              <a:t>化学反応式の作り方</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pPr marL="514350" indent="-514350">
              <a:buFont typeface="+mj-lt"/>
              <a:buAutoNum type="arabicPeriod"/>
            </a:pPr>
            <a:r>
              <a:rPr kumimoji="1" lang="ja-JP" altLang="en-US" sz="2800" dirty="0">
                <a:latin typeface="ふい字" panose="02000609000000000000" pitchFamily="1" charset="-128"/>
                <a:ea typeface="ふい字" panose="02000609000000000000" pitchFamily="1" charset="-128"/>
              </a:rPr>
              <a:t>化学変化を物質名を使って式で表す</a:t>
            </a:r>
            <a:endParaRPr kumimoji="1" lang="en-US" altLang="ja-JP" sz="2800" dirty="0">
              <a:latin typeface="ふい字" panose="02000609000000000000" pitchFamily="1" charset="-128"/>
              <a:ea typeface="ふい字" panose="02000609000000000000" pitchFamily="1" charset="-128"/>
            </a:endParaRPr>
          </a:p>
          <a:p>
            <a:pPr marL="514350" indent="-514350">
              <a:buFont typeface="+mj-lt"/>
              <a:buAutoNum type="arabicPeriod"/>
            </a:pPr>
            <a:r>
              <a:rPr kumimoji="1" lang="ja-JP" altLang="en-US" sz="2800" dirty="0">
                <a:latin typeface="ふい字" panose="02000609000000000000" pitchFamily="1" charset="-128"/>
                <a:ea typeface="ふい字" panose="02000609000000000000" pitchFamily="1" charset="-128"/>
              </a:rPr>
              <a:t>物質を化学式で表す</a:t>
            </a:r>
            <a:endParaRPr kumimoji="1" lang="en-US" altLang="ja-JP" sz="2800" dirty="0">
              <a:latin typeface="ふい字" panose="02000609000000000000" pitchFamily="1" charset="-128"/>
              <a:ea typeface="ふい字" panose="02000609000000000000" pitchFamily="1" charset="-128"/>
            </a:endParaRPr>
          </a:p>
          <a:p>
            <a:pPr marL="514350" indent="-514350">
              <a:buFont typeface="+mj-lt"/>
              <a:buAutoNum type="arabicPeriod"/>
            </a:pPr>
            <a:r>
              <a:rPr kumimoji="1" lang="ja-JP" altLang="en-US" sz="2800" dirty="0">
                <a:latin typeface="ふい字" panose="02000609000000000000" pitchFamily="1" charset="-128"/>
                <a:ea typeface="ふい字" panose="02000609000000000000" pitchFamily="1" charset="-128"/>
              </a:rPr>
              <a:t>式の左辺と右辺で各原子の個数が等しいか調べる</a:t>
            </a:r>
            <a:endParaRPr kumimoji="1" lang="en-US" altLang="ja-JP" sz="2800" dirty="0">
              <a:latin typeface="ふい字" panose="02000609000000000000" pitchFamily="1" charset="-128"/>
              <a:ea typeface="ふい字" panose="02000609000000000000" pitchFamily="1" charset="-128"/>
            </a:endParaRPr>
          </a:p>
          <a:p>
            <a:pPr marL="514350" indent="-514350">
              <a:buFont typeface="+mj-lt"/>
              <a:buAutoNum type="arabicPeriod"/>
            </a:pPr>
            <a:r>
              <a:rPr kumimoji="1" lang="ja-JP" altLang="en-US" sz="2800" dirty="0">
                <a:latin typeface="ふい字" panose="02000609000000000000" pitchFamily="1" charset="-128"/>
                <a:ea typeface="ふい字" panose="02000609000000000000" pitchFamily="1" charset="-128"/>
              </a:rPr>
              <a:t>（等しくなかった場合は）原子の数を増やして、左辺と右辺で等しくなるようにする</a:t>
            </a:r>
            <a:endParaRPr kumimoji="1" lang="en-US" altLang="ja-JP" sz="28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81782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en-US" altLang="ja-JP" sz="3600" dirty="0">
                <a:latin typeface="ふい字" panose="02000609000000000000" pitchFamily="1" charset="-128"/>
                <a:ea typeface="ふい字" panose="02000609000000000000" pitchFamily="1" charset="-128"/>
              </a:rPr>
              <a:t>Ex.) </a:t>
            </a:r>
            <a:r>
              <a:rPr kumimoji="1" lang="ja-JP" altLang="en-US" sz="3600" dirty="0">
                <a:latin typeface="ふい字" panose="02000609000000000000" pitchFamily="1" charset="-128"/>
                <a:ea typeface="ふい字" panose="02000609000000000000" pitchFamily="1" charset="-128"/>
              </a:rPr>
              <a:t>水素と酸素が化合して水になる化学変化</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pPr marL="0" indent="0">
              <a:buNone/>
            </a:pPr>
            <a:r>
              <a:rPr kumimoji="1" lang="ja-JP" altLang="en-US" sz="2800" dirty="0">
                <a:latin typeface="ふい字" panose="02000609000000000000" pitchFamily="1" charset="-128"/>
                <a:ea typeface="ふい字" panose="02000609000000000000" pitchFamily="1" charset="-128"/>
              </a:rPr>
              <a:t>１．化学変化を物質名を使って式で表す</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水素　＋　酸素　→　水</a:t>
            </a:r>
            <a:endParaRPr kumimoji="1" lang="en-US" altLang="ja-JP" sz="2800" dirty="0">
              <a:latin typeface="ふい字" panose="02000609000000000000" pitchFamily="1" charset="-128"/>
              <a:ea typeface="ふい字" panose="02000609000000000000" pitchFamily="1" charset="-128"/>
            </a:endParaRPr>
          </a:p>
          <a:p>
            <a:pPr marL="0" indent="0">
              <a:buNone/>
            </a:pP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２．物質を化学式で表す</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a:t>
            </a:r>
            <a:r>
              <a:rPr kumimoji="1" lang="en-US" altLang="ja-JP" sz="2800" dirty="0">
                <a:latin typeface="ふい字" panose="02000609000000000000" pitchFamily="1" charset="-128"/>
                <a:ea typeface="ふい字" panose="02000609000000000000" pitchFamily="1" charset="-128"/>
              </a:rPr>
              <a:t>H</a:t>
            </a:r>
            <a:r>
              <a:rPr kumimoji="1" lang="en-US" altLang="ja-JP" dirty="0">
                <a:latin typeface="ふい字" panose="02000609000000000000" pitchFamily="1" charset="-128"/>
                <a:ea typeface="ふい字" panose="02000609000000000000" pitchFamily="1" charset="-128"/>
              </a:rPr>
              <a:t>2</a:t>
            </a:r>
            <a:r>
              <a:rPr kumimoji="1" lang="en-US" altLang="ja-JP" sz="2800" dirty="0">
                <a:latin typeface="ふい字" panose="02000609000000000000" pitchFamily="1" charset="-128"/>
                <a:ea typeface="ふい字" panose="02000609000000000000" pitchFamily="1" charset="-128"/>
              </a:rPr>
              <a:t>    </a:t>
            </a:r>
            <a:r>
              <a:rPr kumimoji="1" lang="ja-JP" altLang="en-US" sz="2800" dirty="0">
                <a:latin typeface="ふい字" panose="02000609000000000000" pitchFamily="1" charset="-128"/>
                <a:ea typeface="ふい字" panose="02000609000000000000" pitchFamily="1" charset="-128"/>
              </a:rPr>
              <a:t>＋</a:t>
            </a:r>
            <a:r>
              <a:rPr kumimoji="1" lang="en-US" altLang="ja-JP" sz="2800" dirty="0">
                <a:latin typeface="ふい字" panose="02000609000000000000" pitchFamily="1" charset="-128"/>
                <a:ea typeface="ふい字" panose="02000609000000000000" pitchFamily="1" charset="-128"/>
              </a:rPr>
              <a:t>  O</a:t>
            </a:r>
            <a:r>
              <a:rPr kumimoji="1" lang="en-US" altLang="ja-JP" dirty="0">
                <a:latin typeface="ふい字" panose="02000609000000000000" pitchFamily="1" charset="-128"/>
                <a:ea typeface="ふい字" panose="02000609000000000000" pitchFamily="1" charset="-128"/>
              </a:rPr>
              <a:t>2    </a:t>
            </a:r>
            <a:r>
              <a:rPr kumimoji="1" lang="en-US" altLang="ja-JP" sz="2800" dirty="0">
                <a:latin typeface="ふい字" panose="02000609000000000000" pitchFamily="1" charset="-128"/>
                <a:ea typeface="ふい字" panose="02000609000000000000" pitchFamily="1" charset="-128"/>
              </a:rPr>
              <a:t> </a:t>
            </a:r>
            <a:r>
              <a:rPr kumimoji="1" lang="ja-JP" altLang="en-US" sz="2800" dirty="0">
                <a:latin typeface="ふい字" panose="02000609000000000000" pitchFamily="1" charset="-128"/>
                <a:ea typeface="ふい字" panose="02000609000000000000" pitchFamily="1" charset="-128"/>
              </a:rPr>
              <a:t>→ </a:t>
            </a:r>
            <a:r>
              <a:rPr kumimoji="1" lang="en-US" altLang="ja-JP" sz="2800" dirty="0">
                <a:latin typeface="ふい字" panose="02000609000000000000" pitchFamily="1" charset="-128"/>
                <a:ea typeface="ふい字" panose="02000609000000000000" pitchFamily="1" charset="-128"/>
              </a:rPr>
              <a:t>H</a:t>
            </a:r>
            <a:r>
              <a:rPr kumimoji="1" lang="en-US" altLang="ja-JP" dirty="0">
                <a:latin typeface="ふい字" panose="02000609000000000000" pitchFamily="1" charset="-128"/>
                <a:ea typeface="ふい字" panose="02000609000000000000" pitchFamily="1" charset="-128"/>
              </a:rPr>
              <a:t>2</a:t>
            </a:r>
            <a:r>
              <a:rPr kumimoji="1" lang="en-US" altLang="ja-JP" sz="2800" dirty="0">
                <a:latin typeface="ふい字" panose="02000609000000000000" pitchFamily="1" charset="-128"/>
                <a:ea typeface="ふい字" panose="02000609000000000000" pitchFamily="1" charset="-128"/>
              </a:rPr>
              <a:t>O</a:t>
            </a:r>
          </a:p>
        </p:txBody>
      </p:sp>
    </p:spTree>
    <p:extLst>
      <p:ext uri="{BB962C8B-B14F-4D97-AF65-F5344CB8AC3E}">
        <p14:creationId xmlns:p14="http://schemas.microsoft.com/office/powerpoint/2010/main" val="255163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57CA3-E2F6-5371-2BA1-98641405E56F}"/>
              </a:ext>
            </a:extLst>
          </p:cNvPr>
          <p:cNvSpPr>
            <a:spLocks noGrp="1"/>
          </p:cNvSpPr>
          <p:nvPr>
            <p:ph type="title"/>
          </p:nvPr>
        </p:nvSpPr>
        <p:spPr/>
        <p:txBody>
          <a:bodyPr/>
          <a:lstStyle/>
          <a:p>
            <a:r>
              <a:rPr kumimoji="1" lang="en-US" altLang="ja-JP" sz="3600" dirty="0">
                <a:latin typeface="ふい字" panose="02000609000000000000" pitchFamily="1" charset="-128"/>
                <a:ea typeface="ふい字" panose="02000609000000000000" pitchFamily="1" charset="-128"/>
              </a:rPr>
              <a:t>Ex.) </a:t>
            </a:r>
            <a:r>
              <a:rPr kumimoji="1" lang="ja-JP" altLang="en-US" sz="3600" dirty="0">
                <a:latin typeface="ふい字" panose="02000609000000000000" pitchFamily="1" charset="-128"/>
                <a:ea typeface="ふい字" panose="02000609000000000000" pitchFamily="1" charset="-128"/>
              </a:rPr>
              <a:t>水素と酸素が化合して水になる化学変化</a:t>
            </a:r>
          </a:p>
        </p:txBody>
      </p:sp>
      <p:sp>
        <p:nvSpPr>
          <p:cNvPr id="3" name="コンテンツ プレースホルダー 2">
            <a:extLst>
              <a:ext uri="{FF2B5EF4-FFF2-40B4-BE49-F238E27FC236}">
                <a16:creationId xmlns:a16="http://schemas.microsoft.com/office/drawing/2014/main" id="{61CDF495-131A-4F53-699D-F41E7AC2FE86}"/>
              </a:ext>
            </a:extLst>
          </p:cNvPr>
          <p:cNvSpPr>
            <a:spLocks noGrp="1"/>
          </p:cNvSpPr>
          <p:nvPr>
            <p:ph idx="1"/>
          </p:nvPr>
        </p:nvSpPr>
        <p:spPr/>
        <p:txBody>
          <a:bodyPr/>
          <a:lstStyle/>
          <a:p>
            <a:pPr marL="0" indent="0">
              <a:buNone/>
            </a:pPr>
            <a:r>
              <a:rPr kumimoji="1" lang="ja-JP" altLang="en-US" sz="2800" dirty="0">
                <a:latin typeface="ふい字" panose="02000609000000000000" pitchFamily="1" charset="-128"/>
                <a:ea typeface="ふい字" panose="02000609000000000000" pitchFamily="1" charset="-128"/>
              </a:rPr>
              <a:t>３．式の左辺と右辺で各原子の個数が等しいか調べる</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O</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（等しくない）</a:t>
            </a:r>
            <a:endPar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endParaRPr>
          </a:p>
          <a:p>
            <a:pPr marL="0" indent="0">
              <a:buNone/>
            </a:pP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４．（等しくなかった場合は）原子の数を増やして、左辺と右辺で等しくなるようにする</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O</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を２つにする）</a:t>
            </a:r>
            <a:endPar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endParaRPr>
          </a:p>
          <a:p>
            <a:pPr marL="0" indent="0">
              <a:buNone/>
            </a:pPr>
            <a:r>
              <a:rPr kumimoji="1" lang="ja-JP" altLang="en-US" sz="2800" dirty="0">
                <a:solidFill>
                  <a:srgbClr val="000000"/>
                </a:solidFill>
                <a:latin typeface="ふい字" panose="02000609000000000000" pitchFamily="1" charset="-128"/>
                <a:ea typeface="ふい字" panose="02000609000000000000" pitchFamily="1" charset="-128"/>
              </a:rPr>
              <a:t>　　</a:t>
            </a:r>
            <a:r>
              <a:rPr kumimoji="1" lang="en-US" altLang="ja-JP" sz="2800" dirty="0">
                <a:solidFill>
                  <a:srgbClr val="000000"/>
                </a:solidFill>
                <a:latin typeface="ふい字" panose="02000609000000000000" pitchFamily="1" charset="-128"/>
                <a:ea typeface="ふい字" panose="02000609000000000000" pitchFamily="1" charset="-128"/>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O</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O</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　　（</a:t>
            </a:r>
            <a:r>
              <a:rPr kumimoji="1" lang="en-US" altLang="ja-JP"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H</a:t>
            </a:r>
            <a:r>
              <a:rPr kumimoji="1" lang="en-US" altLang="ja-JP" sz="20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2</a:t>
            </a:r>
            <a:r>
              <a:rPr kumimoji="1" lang="ja-JP" altLang="en-US" sz="2800" b="0" i="0" u="none" strike="noStrike" kern="1200" cap="none" spc="140" normalizeH="0" baseline="0" noProof="0" dirty="0">
                <a:ln>
                  <a:noFill/>
                </a:ln>
                <a:solidFill>
                  <a:srgbClr val="000000"/>
                </a:solidFill>
                <a:effectLst/>
                <a:uLnTx/>
                <a:uFillTx/>
                <a:latin typeface="ふい字" panose="02000609000000000000" pitchFamily="1" charset="-128"/>
                <a:ea typeface="ふい字" panose="02000609000000000000" pitchFamily="1" charset="-128"/>
                <a:cs typeface="+mn-cs"/>
              </a:rPr>
              <a:t>を２つにする）</a:t>
            </a:r>
            <a:endParaRPr kumimoji="1" lang="en-US" altLang="ja-JP" sz="2800" dirty="0">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159305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Savon">
      <a:majorFont>
        <a:latin typeface="Yu Gothic Medium"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Yu Minch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109</TotalTime>
  <Words>567</Words>
  <Application>Microsoft Office PowerPoint</Application>
  <PresentationFormat>ワイド画面</PresentationFormat>
  <Paragraphs>55</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ふい字</vt:lpstr>
      <vt:lpstr>Yu Gothic Medium</vt:lpstr>
      <vt:lpstr>Yu Mincho</vt:lpstr>
      <vt:lpstr>Garamond</vt:lpstr>
      <vt:lpstr>SavonVTI</vt:lpstr>
      <vt:lpstr>いろいろな化学変化②</vt:lpstr>
      <vt:lpstr>前回の復習</vt:lpstr>
      <vt:lpstr>前回の復習</vt:lpstr>
      <vt:lpstr>そこで・・・</vt:lpstr>
      <vt:lpstr>本日の目標</vt:lpstr>
      <vt:lpstr>化学反応式</vt:lpstr>
      <vt:lpstr>化学反応式の作り方</vt:lpstr>
      <vt:lpstr>Ex.) 水素と酸素が化合して水になる化学変化</vt:lpstr>
      <vt:lpstr>Ex.) 水素と酸素が化合して水になる化学変化</vt:lpstr>
      <vt:lpstr>Ex.) 水素と酸素が化合して水になる化学変化</vt:lpstr>
      <vt:lpstr>実習　化学反応式を作れるようになろう！</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いろいろな化学変化②</dc:title>
  <dc:creator>ai miku</dc:creator>
  <cp:lastModifiedBy>ai miku</cp:lastModifiedBy>
  <cp:revision>1</cp:revision>
  <dcterms:created xsi:type="dcterms:W3CDTF">2024-05-17T08:30:49Z</dcterms:created>
  <dcterms:modified xsi:type="dcterms:W3CDTF">2024-05-18T03:13:52Z</dcterms:modified>
</cp:coreProperties>
</file>