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 miku" userId="ecb4303718019153" providerId="LiveId" clId="{66E5A09A-9D8E-42B2-9BC7-E274B016FCA6}"/>
    <pc:docChg chg="addSld modSld sldOrd">
      <pc:chgData name="ai miku" userId="ecb4303718019153" providerId="LiveId" clId="{66E5A09A-9D8E-42B2-9BC7-E274B016FCA6}" dt="2024-05-18T03:12:06.095" v="938" actId="20577"/>
      <pc:docMkLst>
        <pc:docMk/>
      </pc:docMkLst>
      <pc:sldChg chg="modSp mod">
        <pc:chgData name="ai miku" userId="ecb4303718019153" providerId="LiveId" clId="{66E5A09A-9D8E-42B2-9BC7-E274B016FCA6}" dt="2024-05-18T02:56:34.971" v="417" actId="20577"/>
        <pc:sldMkLst>
          <pc:docMk/>
          <pc:sldMk cId="2222103724" sldId="258"/>
        </pc:sldMkLst>
        <pc:spChg chg="mod">
          <ac:chgData name="ai miku" userId="ecb4303718019153" providerId="LiveId" clId="{66E5A09A-9D8E-42B2-9BC7-E274B016FCA6}" dt="2024-05-18T02:47:34.047" v="27" actId="20577"/>
          <ac:spMkLst>
            <pc:docMk/>
            <pc:sldMk cId="2222103724" sldId="258"/>
            <ac:spMk id="2" creationId="{708F8055-17CD-B5B7-121C-062DE05325C5}"/>
          </ac:spMkLst>
        </pc:spChg>
        <pc:spChg chg="mod">
          <ac:chgData name="ai miku" userId="ecb4303718019153" providerId="LiveId" clId="{66E5A09A-9D8E-42B2-9BC7-E274B016FCA6}" dt="2024-05-18T02:56:34.971" v="417" actId="20577"/>
          <ac:spMkLst>
            <pc:docMk/>
            <pc:sldMk cId="2222103724" sldId="258"/>
            <ac:spMk id="3" creationId="{9AB1C089-E055-59F6-057D-C74B2AD72792}"/>
          </ac:spMkLst>
        </pc:spChg>
      </pc:sldChg>
      <pc:sldChg chg="modSp add mod">
        <pc:chgData name="ai miku" userId="ecb4303718019153" providerId="LiveId" clId="{66E5A09A-9D8E-42B2-9BC7-E274B016FCA6}" dt="2024-05-18T03:04:20.434" v="712" actId="20577"/>
        <pc:sldMkLst>
          <pc:docMk/>
          <pc:sldMk cId="148123788" sldId="260"/>
        </pc:sldMkLst>
        <pc:spChg chg="mod">
          <ac:chgData name="ai miku" userId="ecb4303718019153" providerId="LiveId" clId="{66E5A09A-9D8E-42B2-9BC7-E274B016FCA6}" dt="2024-05-18T02:59:55.226" v="465" actId="20577"/>
          <ac:spMkLst>
            <pc:docMk/>
            <pc:sldMk cId="148123788" sldId="260"/>
            <ac:spMk id="2" creationId="{708F8055-17CD-B5B7-121C-062DE05325C5}"/>
          </ac:spMkLst>
        </pc:spChg>
        <pc:spChg chg="mod">
          <ac:chgData name="ai miku" userId="ecb4303718019153" providerId="LiveId" clId="{66E5A09A-9D8E-42B2-9BC7-E274B016FCA6}" dt="2024-05-18T03:04:20.434" v="712" actId="20577"/>
          <ac:spMkLst>
            <pc:docMk/>
            <pc:sldMk cId="148123788" sldId="260"/>
            <ac:spMk id="3" creationId="{9AB1C089-E055-59F6-057D-C74B2AD72792}"/>
          </ac:spMkLst>
        </pc:spChg>
      </pc:sldChg>
      <pc:sldChg chg="modSp add mod">
        <pc:chgData name="ai miku" userId="ecb4303718019153" providerId="LiveId" clId="{66E5A09A-9D8E-42B2-9BC7-E274B016FCA6}" dt="2024-05-18T03:12:06.095" v="938" actId="20577"/>
        <pc:sldMkLst>
          <pc:docMk/>
          <pc:sldMk cId="2342135145" sldId="261"/>
        </pc:sldMkLst>
        <pc:spChg chg="mod">
          <ac:chgData name="ai miku" userId="ecb4303718019153" providerId="LiveId" clId="{66E5A09A-9D8E-42B2-9BC7-E274B016FCA6}" dt="2024-05-18T03:12:06.095" v="938" actId="20577"/>
          <ac:spMkLst>
            <pc:docMk/>
            <pc:sldMk cId="2342135145" sldId="261"/>
            <ac:spMk id="3" creationId="{9AB1C089-E055-59F6-057D-C74B2AD72792}"/>
          </ac:spMkLst>
        </pc:spChg>
      </pc:sldChg>
      <pc:sldChg chg="modSp add mod ord">
        <pc:chgData name="ai miku" userId="ecb4303718019153" providerId="LiveId" clId="{66E5A09A-9D8E-42B2-9BC7-E274B016FCA6}" dt="2024-05-18T03:07:32.824" v="934" actId="20577"/>
        <pc:sldMkLst>
          <pc:docMk/>
          <pc:sldMk cId="3789491039" sldId="262"/>
        </pc:sldMkLst>
        <pc:spChg chg="mod">
          <ac:chgData name="ai miku" userId="ecb4303718019153" providerId="LiveId" clId="{66E5A09A-9D8E-42B2-9BC7-E274B016FCA6}" dt="2024-05-18T03:06:26.274" v="847" actId="20577"/>
          <ac:spMkLst>
            <pc:docMk/>
            <pc:sldMk cId="3789491039" sldId="262"/>
            <ac:spMk id="2" creationId="{708F8055-17CD-B5B7-121C-062DE05325C5}"/>
          </ac:spMkLst>
        </pc:spChg>
        <pc:spChg chg="mod">
          <ac:chgData name="ai miku" userId="ecb4303718019153" providerId="LiveId" clId="{66E5A09A-9D8E-42B2-9BC7-E274B016FCA6}" dt="2024-05-18T03:07:32.824" v="934" actId="20577"/>
          <ac:spMkLst>
            <pc:docMk/>
            <pc:sldMk cId="3789491039" sldId="262"/>
            <ac:spMk id="3" creationId="{9AB1C089-E055-59F6-057D-C74B2AD727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lnSpc>
                <a:spcPct val="11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4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6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1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2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2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spc="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抽象的な遺伝子のコンセプト">
            <a:extLst>
              <a:ext uri="{FF2B5EF4-FFF2-40B4-BE49-F238E27FC236}">
                <a16:creationId xmlns:a16="http://schemas.microsoft.com/office/drawing/2014/main" id="{87506589-9AEC-33C6-C0FF-BB02DF8CC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AC2BFAD-10A2-F87D-EFBD-40BE64331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593" y="1826096"/>
            <a:ext cx="3876812" cy="214945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000" dirty="0">
                <a:solidFill>
                  <a:srgbClr val="FFFFFF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大気中の水蒸気の変化③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2BE698-7664-A379-B61D-4BB4714F6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>
                <a:solidFill>
                  <a:srgbClr val="FFFFFF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指導教諭：</a:t>
            </a:r>
            <a:endParaRPr kumimoji="1" lang="en-US" altLang="ja-JP" dirty="0">
              <a:solidFill>
                <a:srgbClr val="FFFFFF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algn="ctr"/>
            <a:r>
              <a:rPr kumimoji="1" lang="ja-JP" altLang="en-US" dirty="0">
                <a:solidFill>
                  <a:srgbClr val="FFFFFF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大窪悠斗</a:t>
            </a:r>
          </a:p>
        </p:txBody>
      </p:sp>
    </p:spTree>
    <p:extLst>
      <p:ext uri="{BB962C8B-B14F-4D97-AF65-F5344CB8AC3E}">
        <p14:creationId xmlns:p14="http://schemas.microsoft.com/office/powerpoint/2010/main" val="264533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F8055-17CD-B5B7-121C-062DE053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前回の復習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1C089-E055-59F6-057D-C74B2AD7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雲のでき方の実験</a:t>
            </a:r>
            <a:endParaRPr kumimoji="1"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１．空気のかたまりが上昇して、気圧が低下、膨張して温度が下がると露点に達する</a:t>
            </a:r>
            <a:endParaRPr kumimoji="1"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２．さらに上昇すると水蒸気は小さなちりを含み、無数の細かい水滴や氷の粒となる　←これが雲の正体！</a:t>
            </a:r>
          </a:p>
        </p:txBody>
      </p:sp>
    </p:spTree>
    <p:extLst>
      <p:ext uri="{BB962C8B-B14F-4D97-AF65-F5344CB8AC3E}">
        <p14:creationId xmlns:p14="http://schemas.microsoft.com/office/powerpoint/2010/main" val="104555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A4A8F12-2F2F-69D0-B3EC-93A8F23F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本日の目標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C87881-33AE-D5A9-A025-4CE13A9F5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雨や雪はどのようにできるのか理解しよう！</a:t>
            </a:r>
          </a:p>
        </p:txBody>
      </p:sp>
    </p:spTree>
    <p:extLst>
      <p:ext uri="{BB962C8B-B14F-4D97-AF65-F5344CB8AC3E}">
        <p14:creationId xmlns:p14="http://schemas.microsoft.com/office/powerpoint/2010/main" val="143131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F8055-17CD-B5B7-121C-062DE053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どのように雨や雪ができるの？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1C089-E055-59F6-057D-C74B2AD7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１．太陽の熱が地面や海、川などをあたためる</a:t>
            </a:r>
            <a:endParaRPr kumimoji="1"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２．上昇気流によって地面や海、川などの水分が水じょう気になって空にのぼる</a:t>
            </a:r>
            <a:endParaRPr kumimoji="1" lang="en-US" altLang="ja-JP" sz="2800" dirty="0"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ふい字" panose="02000609000000000000" pitchFamily="1" charset="-128"/>
                <a:ea typeface="ふい字" panose="02000609000000000000" pitchFamily="1" charset="-128"/>
              </a:rPr>
              <a:t>３．だんだん水分が大きくなって重くなるとそれが落ちていく　←　</a:t>
            </a:r>
            <a:r>
              <a:rPr kumimoji="1" lang="ja-JP" altLang="en-US" sz="2800" dirty="0">
                <a:solidFill>
                  <a:srgbClr val="FF0000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これが雨や雪の正体！</a:t>
            </a:r>
            <a:endParaRPr kumimoji="1" lang="en-US" altLang="ja-JP" sz="2800" dirty="0">
              <a:solidFill>
                <a:srgbClr val="FF0000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４．雨や雪は川や海などに戻っていく</a:t>
            </a:r>
            <a:endParaRPr kumimoji="1" lang="en-US" altLang="ja-JP" sz="2800" dirty="0">
              <a:solidFill>
                <a:schemeClr val="tx1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１～４を繰り返す。</a:t>
            </a:r>
            <a:endParaRPr kumimoji="1" lang="en-US" altLang="ja-JP" sz="2800" dirty="0">
              <a:solidFill>
                <a:schemeClr val="tx1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210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F8055-17CD-B5B7-121C-062DE053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実習　雨粒の大きさを調べてみよう！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1C089-E055-59F6-057D-C74B2AD7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教員が提示した粉の入った容器を開ける</a:t>
            </a:r>
            <a:endParaRPr kumimoji="1" lang="en-US" altLang="ja-JP" sz="2800" dirty="0">
              <a:solidFill>
                <a:schemeClr val="tx1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この中に水を</a:t>
            </a:r>
            <a:r>
              <a:rPr kumimoji="1" lang="en-US" altLang="ja-JP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10</a:t>
            </a:r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滴程度たらす</a:t>
            </a:r>
            <a:endParaRPr kumimoji="1" lang="en-US" altLang="ja-JP" sz="2800" dirty="0">
              <a:solidFill>
                <a:schemeClr val="tx1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ふたを閉めて容器を軽くゆする</a:t>
            </a:r>
            <a:endParaRPr kumimoji="1" lang="en-US" altLang="ja-JP" sz="2800" dirty="0">
              <a:solidFill>
                <a:schemeClr val="tx1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ケースの中の粉を茶こしでこし、残ったかたまりをとり出す</a:t>
            </a:r>
            <a:endParaRPr kumimoji="1" lang="en-US" altLang="ja-JP" sz="2800" dirty="0">
              <a:solidFill>
                <a:schemeClr val="tx1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2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F8055-17CD-B5B7-121C-062DE053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実習　雨粒の大きさを調べてみよう！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1C089-E055-59F6-057D-C74B2AD7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最終的にできた粉のかたまりの写真を撮り、その写真を</a:t>
            </a:r>
            <a:r>
              <a:rPr kumimoji="1" lang="en-US" altLang="ja-JP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Google</a:t>
            </a:r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フォームに提出</a:t>
            </a:r>
            <a:endParaRPr kumimoji="1" lang="en-US" altLang="ja-JP" sz="2800" dirty="0">
              <a:solidFill>
                <a:schemeClr val="tx1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　</a:t>
            </a:r>
            <a:r>
              <a:rPr kumimoji="1" lang="en-US" altLang="ja-JP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https://forms.gle/mXBt5nZmGcpSKxbK7</a:t>
            </a:r>
          </a:p>
          <a:p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期限は授業時間内とする。</a:t>
            </a:r>
            <a:endParaRPr kumimoji="1" lang="en-US" altLang="ja-JP" sz="2800" dirty="0">
              <a:solidFill>
                <a:schemeClr val="tx1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213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F8055-17CD-B5B7-121C-062DE053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ふい字" panose="02000609000000000000" pitchFamily="1" charset="-128"/>
                <a:ea typeface="ふい字" panose="02000609000000000000" pitchFamily="1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1C089-E055-59F6-057D-C74B2AD7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雨や雪は水分のかたまりである</a:t>
            </a:r>
            <a:endParaRPr kumimoji="1" lang="en-US" altLang="ja-JP" sz="2800" dirty="0">
              <a:solidFill>
                <a:schemeClr val="tx1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  <a:p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雨粒の大きさはおよそ半径２</a:t>
            </a:r>
            <a:r>
              <a:rPr kumimoji="1" lang="en-US" altLang="ja-JP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mm</a:t>
            </a:r>
            <a:r>
              <a:rPr kumimoji="1" lang="ja-JP" altLang="en-US" sz="2800" dirty="0">
                <a:solidFill>
                  <a:schemeClr val="tx1"/>
                </a:solidFill>
                <a:latin typeface="ふい字" panose="02000609000000000000" pitchFamily="1" charset="-128"/>
                <a:ea typeface="ふい字" panose="02000609000000000000" pitchFamily="1" charset="-128"/>
              </a:rPr>
              <a:t>程度</a:t>
            </a:r>
            <a:endParaRPr kumimoji="1" lang="en-US" altLang="ja-JP" sz="2800" dirty="0">
              <a:solidFill>
                <a:schemeClr val="tx1"/>
              </a:solidFill>
              <a:latin typeface="ふい字" panose="02000609000000000000" pitchFamily="1" charset="-128"/>
              <a:ea typeface="ふい字" panose="02000609000000000000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491039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oudy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283</Words>
  <Application>Microsoft Office PowerPoint</Application>
  <PresentationFormat>ワイド画面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ふい字</vt:lpstr>
      <vt:lpstr>Yu Gothic</vt:lpstr>
      <vt:lpstr>Yu Mincho Demibold</vt:lpstr>
      <vt:lpstr>Arial</vt:lpstr>
      <vt:lpstr>Goudy Old Style</vt:lpstr>
      <vt:lpstr>MarrakeshVTI</vt:lpstr>
      <vt:lpstr>大気中の水蒸気の変化③</vt:lpstr>
      <vt:lpstr>前回の復習</vt:lpstr>
      <vt:lpstr>本日の目標</vt:lpstr>
      <vt:lpstr>どのように雨や雪ができるの？</vt:lpstr>
      <vt:lpstr>実習　雨粒の大きさを調べてみよう！</vt:lpstr>
      <vt:lpstr>実習　雨粒の大きさを調べてみよう！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大気中の水蒸気の変化③</dc:title>
  <dc:creator>ai miku</dc:creator>
  <cp:lastModifiedBy>ai miku</cp:lastModifiedBy>
  <cp:revision>1</cp:revision>
  <dcterms:created xsi:type="dcterms:W3CDTF">2024-05-17T11:38:02Z</dcterms:created>
  <dcterms:modified xsi:type="dcterms:W3CDTF">2024-05-18T03:12:11Z</dcterms:modified>
</cp:coreProperties>
</file>