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miku" userId="ecb4303718019153" providerId="LiveId" clId="{CF0A6F22-C892-4636-9361-8666D92D6230}"/>
    <pc:docChg chg="undo redo custSel addSld modSld">
      <pc:chgData name="ai miku" userId="ecb4303718019153" providerId="LiveId" clId="{CF0A6F22-C892-4636-9361-8666D92D6230}" dt="2024-05-13T11:28:31.799" v="1319" actId="20577"/>
      <pc:docMkLst>
        <pc:docMk/>
      </pc:docMkLst>
      <pc:sldChg chg="modSp mod">
        <pc:chgData name="ai miku" userId="ecb4303718019153" providerId="LiveId" clId="{CF0A6F22-C892-4636-9361-8666D92D6230}" dt="2024-05-13T11:28:31.799" v="1319" actId="20577"/>
        <pc:sldMkLst>
          <pc:docMk/>
          <pc:sldMk cId="3942081772" sldId="256"/>
        </pc:sldMkLst>
        <pc:spChg chg="mod">
          <ac:chgData name="ai miku" userId="ecb4303718019153" providerId="LiveId" clId="{CF0A6F22-C892-4636-9361-8666D92D6230}" dt="2024-05-13T11:28:31.799" v="1319" actId="20577"/>
          <ac:spMkLst>
            <pc:docMk/>
            <pc:sldMk cId="3942081772" sldId="256"/>
            <ac:spMk id="3" creationId="{93E2BD9D-0122-7E58-9793-3B2CCD4DCA10}"/>
          </ac:spMkLst>
        </pc:spChg>
      </pc:sldChg>
      <pc:sldChg chg="modSp mod">
        <pc:chgData name="ai miku" userId="ecb4303718019153" providerId="LiveId" clId="{CF0A6F22-C892-4636-9361-8666D92D6230}" dt="2024-05-13T11:26:41.300" v="1274" actId="207"/>
        <pc:sldMkLst>
          <pc:docMk/>
          <pc:sldMk cId="1882730630" sldId="258"/>
        </pc:sldMkLst>
        <pc:spChg chg="mod">
          <ac:chgData name="ai miku" userId="ecb4303718019153" providerId="LiveId" clId="{CF0A6F22-C892-4636-9361-8666D92D6230}" dt="2024-05-13T11:22:35.586" v="1262" actId="20577"/>
          <ac:spMkLst>
            <pc:docMk/>
            <pc:sldMk cId="1882730630" sldId="258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1:26:41.300" v="1274" actId="207"/>
          <ac:spMkLst>
            <pc:docMk/>
            <pc:sldMk cId="1882730630" sldId="258"/>
            <ac:spMk id="3" creationId="{FBFA1EEF-2803-1070-9AA9-E6D7D4AFCE3A}"/>
          </ac:spMkLst>
        </pc:spChg>
      </pc:sldChg>
      <pc:sldChg chg="modSp mod">
        <pc:chgData name="ai miku" userId="ecb4303718019153" providerId="LiveId" clId="{CF0A6F22-C892-4636-9361-8666D92D6230}" dt="2024-05-13T11:26:50.662" v="1275" actId="207"/>
        <pc:sldMkLst>
          <pc:docMk/>
          <pc:sldMk cId="1709168547" sldId="259"/>
        </pc:sldMkLst>
        <pc:spChg chg="mod">
          <ac:chgData name="ai miku" userId="ecb4303718019153" providerId="LiveId" clId="{CF0A6F22-C892-4636-9361-8666D92D6230}" dt="2024-05-13T11:26:50.662" v="1275" actId="207"/>
          <ac:spMkLst>
            <pc:docMk/>
            <pc:sldMk cId="1709168547" sldId="259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0:16:31.669" v="295" actId="20577"/>
          <ac:spMkLst>
            <pc:docMk/>
            <pc:sldMk cId="1709168547" sldId="259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7:15.704" v="1280" actId="207"/>
        <pc:sldMkLst>
          <pc:docMk/>
          <pc:sldMk cId="3480422099" sldId="261"/>
        </pc:sldMkLst>
        <pc:spChg chg="mod">
          <ac:chgData name="ai miku" userId="ecb4303718019153" providerId="LiveId" clId="{CF0A6F22-C892-4636-9361-8666D92D6230}" dt="2024-05-13T11:27:11.053" v="1279" actId="207"/>
          <ac:spMkLst>
            <pc:docMk/>
            <pc:sldMk cId="3480422099" sldId="261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1:27:15.704" v="1280" actId="207"/>
          <ac:spMkLst>
            <pc:docMk/>
            <pc:sldMk cId="3480422099" sldId="261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6:54.764" v="1276" actId="207"/>
        <pc:sldMkLst>
          <pc:docMk/>
          <pc:sldMk cId="422924437" sldId="262"/>
        </pc:sldMkLst>
        <pc:spChg chg="mod">
          <ac:chgData name="ai miku" userId="ecb4303718019153" providerId="LiveId" clId="{CF0A6F22-C892-4636-9361-8666D92D6230}" dt="2024-05-13T11:26:54.764" v="1276" actId="207"/>
          <ac:spMkLst>
            <pc:docMk/>
            <pc:sldMk cId="422924437" sldId="262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0:20:49.194" v="483" actId="20577"/>
          <ac:spMkLst>
            <pc:docMk/>
            <pc:sldMk cId="422924437" sldId="262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7:01.174" v="1277" actId="207"/>
        <pc:sldMkLst>
          <pc:docMk/>
          <pc:sldMk cId="232580703" sldId="263"/>
        </pc:sldMkLst>
        <pc:spChg chg="mod">
          <ac:chgData name="ai miku" userId="ecb4303718019153" providerId="LiveId" clId="{CF0A6F22-C892-4636-9361-8666D92D6230}" dt="2024-05-13T11:27:01.174" v="1277" actId="207"/>
          <ac:spMkLst>
            <pc:docMk/>
            <pc:sldMk cId="232580703" sldId="263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0:28:35.019" v="897" actId="20577"/>
          <ac:spMkLst>
            <pc:docMk/>
            <pc:sldMk cId="232580703" sldId="263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7:05.611" v="1278" actId="207"/>
        <pc:sldMkLst>
          <pc:docMk/>
          <pc:sldMk cId="4184528596" sldId="264"/>
        </pc:sldMkLst>
        <pc:spChg chg="mod">
          <ac:chgData name="ai miku" userId="ecb4303718019153" providerId="LiveId" clId="{CF0A6F22-C892-4636-9361-8666D92D6230}" dt="2024-05-13T11:27:05.611" v="1278" actId="207"/>
          <ac:spMkLst>
            <pc:docMk/>
            <pc:sldMk cId="4184528596" sldId="264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0:27:41.411" v="834" actId="20577"/>
          <ac:spMkLst>
            <pc:docMk/>
            <pc:sldMk cId="4184528596" sldId="264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7:31.680" v="1299" actId="20577"/>
        <pc:sldMkLst>
          <pc:docMk/>
          <pc:sldMk cId="2525851610" sldId="265"/>
        </pc:sldMkLst>
        <pc:spChg chg="mod">
          <ac:chgData name="ai miku" userId="ecb4303718019153" providerId="LiveId" clId="{CF0A6F22-C892-4636-9361-8666D92D6230}" dt="2024-05-13T10:31:18.053" v="952" actId="20577"/>
          <ac:spMkLst>
            <pc:docMk/>
            <pc:sldMk cId="2525851610" sldId="265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1:27:31.680" v="1299" actId="20577"/>
          <ac:spMkLst>
            <pc:docMk/>
            <pc:sldMk cId="2525851610" sldId="265"/>
            <ac:spMk id="3" creationId="{FBFA1EEF-2803-1070-9AA9-E6D7D4AFCE3A}"/>
          </ac:spMkLst>
        </pc:spChg>
      </pc:sldChg>
      <pc:sldChg chg="modSp add mod">
        <pc:chgData name="ai miku" userId="ecb4303718019153" providerId="LiveId" clId="{CF0A6F22-C892-4636-9361-8666D92D6230}" dt="2024-05-13T11:20:43.563" v="1258" actId="20577"/>
        <pc:sldMkLst>
          <pc:docMk/>
          <pc:sldMk cId="1257410000" sldId="266"/>
        </pc:sldMkLst>
        <pc:spChg chg="mod">
          <ac:chgData name="ai miku" userId="ecb4303718019153" providerId="LiveId" clId="{CF0A6F22-C892-4636-9361-8666D92D6230}" dt="2024-05-13T11:19:00.047" v="1147" actId="20577"/>
          <ac:spMkLst>
            <pc:docMk/>
            <pc:sldMk cId="1257410000" sldId="266"/>
            <ac:spMk id="2" creationId="{F3F7319C-5A22-37A5-2EA6-30524A73910B}"/>
          </ac:spMkLst>
        </pc:spChg>
        <pc:spChg chg="mod">
          <ac:chgData name="ai miku" userId="ecb4303718019153" providerId="LiveId" clId="{CF0A6F22-C892-4636-9361-8666D92D6230}" dt="2024-05-13T11:20:43.563" v="1258" actId="20577"/>
          <ac:spMkLst>
            <pc:docMk/>
            <pc:sldMk cId="1257410000" sldId="266"/>
            <ac:spMk id="3" creationId="{FBFA1EEF-2803-1070-9AA9-E6D7D4AFCE3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52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0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26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1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25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ビジネス アイコンが付いたカラフルな電球">
            <a:extLst>
              <a:ext uri="{FF2B5EF4-FFF2-40B4-BE49-F238E27FC236}">
                <a16:creationId xmlns:a16="http://schemas.microsoft.com/office/drawing/2014/main" id="{0199BAB2-4BE1-C868-B385-E9E1DC41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4ABA87-8709-D086-FD67-F121E044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kumimoji="1" lang="ja-JP" altLang="en-US" sz="4000" dirty="0">
                <a:latin typeface="ふい字" panose="02000609000000000000" pitchFamily="1" charset="-128"/>
                <a:ea typeface="ふい字" panose="02000609000000000000" pitchFamily="1" charset="-128"/>
              </a:rPr>
              <a:t>力と圧力①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E2BD9D-0122-7E58-9793-3B2CCD4D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指導教諭；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大窪悠斗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latin typeface="ふい字" panose="02000609000000000000" pitchFamily="1" charset="-128"/>
                <a:ea typeface="ふい字" panose="02000609000000000000" pitchFamily="1" charset="-128"/>
              </a:rPr>
              <a:t>実験　電気の力を体感してみよう！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プラスチックのものさしをセーターなどでこすり、水道の蛇口から流れる水に近づけるとどうなる？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結果と考察を</a:t>
            </a:r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Google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フォームに記入し授業時間内に提出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https://forms.gle/PYfBBkZWuCa4wWnf8</a:t>
            </a:r>
            <a:endParaRPr kumimoji="1" lang="ja-JP" altLang="en-US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585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latin typeface="ふい字" panose="02000609000000000000" pitchFamily="1" charset="-128"/>
                <a:ea typeface="ふい字" panose="02000609000000000000" pitchFamily="1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力には３つのはたらきがある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力にはいろいろな種類がある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プラスチックのものさしをセーターなどでこするとどうなった？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4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D9687-69AA-481B-6AD4-074A864D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力ってなに？</a:t>
            </a:r>
            <a:br>
              <a:rPr kumimoji="1" lang="en-US" altLang="ja-JP" dirty="0">
                <a:latin typeface="ふい字" panose="02000609000000000000" pitchFamily="1" charset="-128"/>
                <a:ea typeface="ふい字" panose="02000609000000000000" pitchFamily="1" charset="-128"/>
              </a:rPr>
            </a:br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どんなはたらきがある？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519315-EF19-2833-1096-2D1656F9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0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latin typeface="ふい字" panose="02000609000000000000" pitchFamily="1" charset="-128"/>
                <a:ea typeface="ふい字" panose="02000609000000000000" pitchFamily="1" charset="-128"/>
              </a:rPr>
              <a:t>力には！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物体の</a:t>
            </a:r>
            <a:r>
              <a:rPr kumimoji="1" lang="ja-JP" altLang="en-US" sz="32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形を変える</a:t>
            </a:r>
            <a:endParaRPr kumimoji="1" lang="en-US" altLang="ja-JP" sz="3200" dirty="0">
              <a:solidFill>
                <a:srgbClr val="FF0000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物体を</a:t>
            </a:r>
            <a:r>
              <a:rPr kumimoji="1" lang="ja-JP" altLang="en-US" sz="32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持ち上げる、または支える</a:t>
            </a:r>
            <a:endParaRPr kumimoji="1" lang="en-US" altLang="ja-JP" sz="3200" dirty="0">
              <a:solidFill>
                <a:srgbClr val="FF0000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物体の</a:t>
            </a:r>
            <a:r>
              <a:rPr kumimoji="1" lang="ja-JP" altLang="en-US" sz="32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動きを変える</a:t>
            </a:r>
            <a:endParaRPr kumimoji="1" lang="en-US" altLang="ja-JP" sz="3200" dirty="0">
              <a:solidFill>
                <a:srgbClr val="FF0000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 algn="r">
              <a:buNone/>
            </a:pP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はたらきがある！</a:t>
            </a:r>
          </a:p>
        </p:txBody>
      </p:sp>
    </p:spTree>
    <p:extLst>
      <p:ext uri="{BB962C8B-B14F-4D97-AF65-F5344CB8AC3E}">
        <p14:creationId xmlns:p14="http://schemas.microsoft.com/office/powerpoint/2010/main" val="18827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D9687-69AA-481B-6AD4-074A864D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力の種類にはどんなのがある？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519315-EF19-2833-1096-2D1656F9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34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重力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地球上にあるすべての物体にはたらく、地球の中心に向かう力のこと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Ex)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教科書を手から離すと落下する、ボールを投げるとやがて落下する　など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わたしたちが普段使っている「重さ」は物体にはたらく重力のこと</a:t>
            </a:r>
          </a:p>
        </p:txBody>
      </p:sp>
    </p:spTree>
    <p:extLst>
      <p:ext uri="{BB962C8B-B14F-4D97-AF65-F5344CB8AC3E}">
        <p14:creationId xmlns:p14="http://schemas.microsoft.com/office/powerpoint/2010/main" val="17091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摩擦力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触れ合っている物体の間にはたらく、物体の動きをさまたげようとする力のこと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Ex)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 自転車でブレーキをかけると停止する、土の上で歩く　など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2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磁石の力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磁石には鉄でできた物体を引きよせる力がある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Ex)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磁石は砂鉄やくぎを引きよせる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Ｎ極とＳ極は引き合うが、同じ極どうしでは反発する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電気の力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電気には互いに引き合ったり反発したりする力がある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Ex)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セーターでこすった下敷きは髪の毛を引き付ける　など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5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7319C-5A22-37A5-2EA6-30524A7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弾性力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A1EEF-2803-1070-9AA9-E6D7D4A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変形した物体がもとに戻ろうとする（</a:t>
            </a:r>
            <a:r>
              <a:rPr kumimoji="1" lang="ja-JP" altLang="en-US" sz="32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弾性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）ときに生じる力のこと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en-US" altLang="ja-JP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Ex.)</a:t>
            </a:r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輪ゴムをのばしていくとだんだんのばしづらくなる、定規を反らし離すと元の状態に戻っていく　など</a:t>
            </a:r>
            <a:endParaRPr kumimoji="1" lang="en-US" altLang="ja-JP" sz="32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3200" dirty="0">
                <a:latin typeface="ふい字" panose="02000609000000000000" pitchFamily="1" charset="-128"/>
                <a:ea typeface="ふい字" panose="02000609000000000000" pitchFamily="1" charset="-128"/>
              </a:rPr>
              <a:t>金属には弾性がある</a:t>
            </a:r>
          </a:p>
        </p:txBody>
      </p:sp>
    </p:spTree>
    <p:extLst>
      <p:ext uri="{BB962C8B-B14F-4D97-AF65-F5344CB8AC3E}">
        <p14:creationId xmlns:p14="http://schemas.microsoft.com/office/powerpoint/2010/main" val="34804220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7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339</Words>
  <Application>Microsoft Office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ふい字</vt:lpstr>
      <vt:lpstr>Yu Gothic</vt:lpstr>
      <vt:lpstr>Arial</vt:lpstr>
      <vt:lpstr>ArchiveVTI</vt:lpstr>
      <vt:lpstr>力と圧力①</vt:lpstr>
      <vt:lpstr>力ってなに？ どんなはたらきがある？</vt:lpstr>
      <vt:lpstr>力には！</vt:lpstr>
      <vt:lpstr>力の種類にはどんなのがある？</vt:lpstr>
      <vt:lpstr>重力</vt:lpstr>
      <vt:lpstr>摩擦力</vt:lpstr>
      <vt:lpstr>磁石の力</vt:lpstr>
      <vt:lpstr>電気の力</vt:lpstr>
      <vt:lpstr>弾性力</vt:lpstr>
      <vt:lpstr>実験　電気の力を体感してみよう！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力と圧力①</dc:title>
  <dc:creator>ai miku</dc:creator>
  <cp:lastModifiedBy>ai miku</cp:lastModifiedBy>
  <cp:revision>1</cp:revision>
  <dcterms:created xsi:type="dcterms:W3CDTF">2024-05-13T09:58:09Z</dcterms:created>
  <dcterms:modified xsi:type="dcterms:W3CDTF">2024-05-13T11:28:39Z</dcterms:modified>
</cp:coreProperties>
</file>