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398550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398550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3a4614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3a4614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3a4614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3a4614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3a4614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3a4614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3a4614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3a4614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3a4614a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3a4614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3a4614a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3a4614a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3a4614a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3a4614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IKON WAR</a:t>
            </a:r>
            <a:endParaRPr sz="5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By: Ruchit,Nemil,Wishy,David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327450" y="267025"/>
            <a:ext cx="49251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Project Overview: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27450" y="826525"/>
            <a:ext cx="8418000" cy="4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project is designed with various features like character build, different levels of the game, real world maps etc.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Purpose of this project is to promote the individual growth in all dimensions which includes educational, artistic, and other interpersonal skills.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The game is played on online server. The target audience for this game will be for teenagers with age range of 15- 30 years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Goals, Purpose and Motivation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User Business or Background of the Project Effort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will it benefit the client.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Goals of the Project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Universally accepted!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Measurement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Statistics,  analysis, research work etc.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•This game requires winning games and increasing Matchmaking rank to team up with better players.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•Organizing a group of people and setup a virtual world is nearly impossible.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•The game will allow to join servers anytime from any location.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•Players can watch replays so they can learn from their previous games.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•Create Account:- Allows a player to create and account with his unique ID that will be used in game play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•Select map:- Allows players to download a map from the map database.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•Find match:- Allows players to play in their own region and find players similar to their rank.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•Select Avatar:- Allows player to select and apply cosmetics linked to their account.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information and Maintenance: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64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category for this product is Teen age or older.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725175"/>
            <a:ext cx="64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 specific knowledge require for how to play game, just follow instruction if user is new.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2653100"/>
            <a:ext cx="64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user find any bug they should know how to troubleshoot.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3675025"/>
            <a:ext cx="64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live streaming demo, User can go on  www.mixer.com.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Application and More support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40400"/>
            <a:ext cx="64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server for users can connect and save progress of users. 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2871575"/>
            <a:ext cx="64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any additional off-the-shell software.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2035775"/>
            <a:ext cx="64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connection does not require but If user want to play in party game (Multi player) than need internet connection.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3656600"/>
            <a:ext cx="65568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require to play in party game(Multi player) but recommended for getting better </a:t>
            </a:r>
            <a:r>
              <a:rPr lang="en"/>
              <a:t>experience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219" r="209" t="0"/>
          <a:stretch/>
        </p:blipFill>
        <p:spPr>
          <a:xfrm>
            <a:off x="2266052" y="1266500"/>
            <a:ext cx="4341974" cy="29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Players will connect to the online hosted server for matchmaking with other players.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Players can create their own local server for offline play solo, or with bots.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