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Overpas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verpass-boldItalic.fntdata"/><Relationship Id="rId61" Type="http://schemas.openxmlformats.org/officeDocument/2006/relationships/font" Target="fonts/Overpass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verpass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bold.fntdata"/><Relationship Id="rId15" Type="http://schemas.openxmlformats.org/officeDocument/2006/relationships/slide" Target="slides/slide11.xml"/><Relationship Id="rId59" Type="http://schemas.openxmlformats.org/officeDocument/2006/relationships/font" Target="fonts/Overpass-regular.fntdata"/><Relationship Id="rId14" Type="http://schemas.openxmlformats.org/officeDocument/2006/relationships/slide" Target="slides/slide10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3187ed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3187ed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3187ed9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3187ed9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3187ed9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3187ed9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info@pieriantraining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do a brief overview of what Python is, why choose Python for programming, and what you can do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in particular is geared towards people new to programming.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in 1990 by Guido van Rossum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released in 2008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designed as an easy to use language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 focus on readability of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for clear, logical code that is easy to read and 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Lots of existing libraries and frameworks written in Python allowing users to apply Python to a wide variety of tasks.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documentation online: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docs.python.org/3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first focuses on “base” Python, which consists of the core components of the language and writing scripts and small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begin to learn about outside libraries and frameworks that greatly expand Python’s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simple tasks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Searching for files and editing them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Scraping information from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Reading and editing 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PDFs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emails and text messages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out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Analyze large data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visualizations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machine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and run predictive algorithms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web frameworks such as Django and Flask to handle the backend of a website and user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interactive dashboards for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you understand base Python and begin working with a few libraries, you’ll quickly begin to see the vast potential Python has for your own projects!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setting you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311700" y="17356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ways to run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the difference between running a Python .py script or running Python code in a notebook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way, we will still want to install Python!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Installation Lecture: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Anaconda Distribution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installs Python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easy to use development environment and navigator launch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Briefly run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“no install” online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now many online “no install” Python environments that can run in the browser (as long as you have an internet connection).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not officially part of the course, we will give you a brief tour of these online “no install” options at the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Individual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 Notebook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311700" y="1820825"/>
            <a:ext cx="86841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3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3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“No Install” Options: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jupyter.org/try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Online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Repl.it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“Python Interpreter Online”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“No Install”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 to upload your own code,data, or notebooks!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not save your code in the free version!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officially part of this course or supported by this course!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2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info@pieriantraining.com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