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C17CA2-7AA1-42BF-B2BE-2CFA24DBA1C9}">
  <a:tblStyle styleId="{0FC17CA2-7AA1-42BF-B2BE-2CFA24DBA1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{0FC17CA2-7AA1-42BF-B2BE-2CFA24DBA1C9}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{0FC17CA2-7AA1-42BF-B2BE-2CFA24DBA1C9}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{0FC17CA2-7AA1-42BF-B2BE-2CFA24DBA1C9}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{0FC17CA2-7AA1-42BF-B2BE-2CFA24DBA1C9}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{0FC17CA2-7AA1-42BF-B2BE-2CFA24DBA1C9}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{0FC17CA2-7AA1-42BF-B2BE-2CFA24DBA1C9}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