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9F4E22-569A-4FE1-88DD-2CC088037C73}">
  <a:tblStyle styleId="{E89F4E22-569A-4FE1-88DD-2CC088037C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{E89F4E22-569A-4FE1-88DD-2CC088037C73}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