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5" autoAdjust="0"/>
    <p:restoredTop sz="95349" autoAdjust="0"/>
  </p:normalViewPr>
  <p:slideViewPr>
    <p:cSldViewPr>
      <p:cViewPr varScale="1">
        <p:scale>
          <a:sx n="65" d="100"/>
          <a:sy n="65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594" y="523876"/>
            <a:ext cx="6345108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353436" y="3324225"/>
            <a:ext cx="4838560" cy="1219200"/>
          </a:xfrm>
        </p:spPr>
        <p:txBody>
          <a:bodyPr/>
          <a:lstStyle>
            <a:lvl1pPr>
              <a:lnSpc>
                <a:spcPct val="110000"/>
              </a:lnSpc>
              <a:tabLst>
                <a:tab pos="457048" algn="l"/>
              </a:tabLst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2615632" y="5457825"/>
            <a:ext cx="60999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7114" tIns="68557" rIns="137114" bIns="68557" anchor="ctr"/>
          <a:lstStyle/>
          <a:p>
            <a:endParaRPr lang="en-IN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915590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14" tIns="68557" rIns="137114" bIns="68557" anchor="ctr"/>
          <a:lstStyle/>
          <a:p>
            <a:endParaRPr lang="en-I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27254" y="5498308"/>
            <a:ext cx="5226503" cy="804863"/>
          </a:xfrm>
        </p:spPr>
        <p:txBody>
          <a:bodyPr lIns="91416" tIns="45708" rIns="91416" bIns="45708"/>
          <a:lstStyle>
            <a:lvl1pPr marL="0" inden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14280" y="0"/>
            <a:ext cx="9158280" cy="6858000"/>
            <a:chOff x="0" y="0"/>
            <a:chExt cx="3848" cy="2880"/>
          </a:xfrm>
        </p:grpSpPr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158" y="996"/>
              <a:ext cx="26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6" y="0"/>
              <a:ext cx="3842" cy="22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6" y="2656"/>
              <a:ext cx="3650" cy="22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191" cy="2880"/>
            </a:xfrm>
            <a:prstGeom prst="rect">
              <a:avLst/>
            </a:prstGeom>
            <a:solidFill>
              <a:srgbClr val="D2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128" y="0"/>
              <a:ext cx="61" cy="2880"/>
            </a:xfrm>
            <a:prstGeom prst="rect">
              <a:avLst/>
            </a:prstGeom>
            <a:gradFill rotWithShape="0">
              <a:gsLst>
                <a:gs pos="0">
                  <a:srgbClr val="D20000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3656" y="998"/>
              <a:ext cx="0" cy="1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656" y="2295"/>
              <a:ext cx="192" cy="585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" y="806"/>
              <a:ext cx="1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6" y="379"/>
              <a:ext cx="1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309" y="2196"/>
              <a:ext cx="146" cy="205"/>
              <a:chOff x="2062" y="2899"/>
              <a:chExt cx="256" cy="356"/>
            </a:xfrm>
          </p:grpSpPr>
          <p:sp>
            <p:nvSpPr>
              <p:cNvPr id="16402" name="Rectangle 18"/>
              <p:cNvSpPr>
                <a:spLocks noChangeArrowheads="1"/>
              </p:cNvSpPr>
              <p:nvPr/>
            </p:nvSpPr>
            <p:spPr bwMode="auto">
              <a:xfrm>
                <a:off x="2062" y="2899"/>
                <a:ext cx="201" cy="201"/>
              </a:xfrm>
              <a:prstGeom prst="rect">
                <a:avLst/>
              </a:prstGeom>
              <a:solidFill>
                <a:srgbClr val="D20000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2163" y="3118"/>
                <a:ext cx="155" cy="137"/>
                <a:chOff x="2163" y="3055"/>
                <a:chExt cx="200" cy="191"/>
              </a:xfrm>
            </p:grpSpPr>
            <p:sp>
              <p:nvSpPr>
                <p:cNvPr id="16404" name="Line 20"/>
                <p:cNvSpPr>
                  <a:spLocks noChangeShapeType="1"/>
                </p:cNvSpPr>
                <p:nvPr/>
              </p:nvSpPr>
              <p:spPr bwMode="auto">
                <a:xfrm>
                  <a:off x="2163" y="3055"/>
                  <a:ext cx="0" cy="1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6405" name="Line 21"/>
                <p:cNvSpPr>
                  <a:spLocks noChangeShapeType="1"/>
                </p:cNvSpPr>
                <p:nvPr/>
              </p:nvSpPr>
              <p:spPr bwMode="auto">
                <a:xfrm>
                  <a:off x="2163" y="3246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382" y="919163"/>
            <a:ext cx="261801" cy="36928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137114" tIns="68557" rIns="137114" bIns="68557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90" grpId="0" autoUpdateAnimBg="0">
        <p:tmplLst>
          <p:tmpl>
            <p:tnLst>
              <p:par>
                <p:cTn presetID="1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163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9151" y="392908"/>
            <a:ext cx="2032529" cy="5193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425" y="392908"/>
            <a:ext cx="5876245" cy="5193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85" y="392907"/>
            <a:ext cx="7906395" cy="702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4425" y="1547813"/>
            <a:ext cx="7806434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425" y="3681413"/>
            <a:ext cx="7806434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85" y="392907"/>
            <a:ext cx="7906395" cy="702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4424" y="1547813"/>
            <a:ext cx="3788977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1882" y="1547813"/>
            <a:ext cx="3788977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1882" y="3681413"/>
            <a:ext cx="3788977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45" y="4407695"/>
            <a:ext cx="7773114" cy="1362075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145" y="2907508"/>
            <a:ext cx="7773114" cy="1500188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571" indent="0">
              <a:buNone/>
              <a:defRPr sz="2700"/>
            </a:lvl2pPr>
            <a:lvl3pPr marL="1371143" indent="0">
              <a:buNone/>
              <a:defRPr sz="2400"/>
            </a:lvl3pPr>
            <a:lvl4pPr marL="2056714" indent="0">
              <a:buNone/>
              <a:defRPr sz="2100"/>
            </a:lvl4pPr>
            <a:lvl5pPr marL="2742286" indent="0">
              <a:buNone/>
              <a:defRPr sz="2100"/>
            </a:lvl5pPr>
            <a:lvl6pPr marL="3427857" indent="0">
              <a:buNone/>
              <a:defRPr sz="2100"/>
            </a:lvl6pPr>
            <a:lvl7pPr marL="4113428" indent="0">
              <a:buNone/>
              <a:defRPr sz="2100"/>
            </a:lvl7pPr>
            <a:lvl8pPr marL="4799000" indent="0">
              <a:buNone/>
              <a:defRPr sz="2100"/>
            </a:lvl8pPr>
            <a:lvl9pPr marL="5484571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424" y="1547813"/>
            <a:ext cx="3788977" cy="403860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1882" y="1547813"/>
            <a:ext cx="3788977" cy="403860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63" y="273845"/>
            <a:ext cx="82300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63" y="1535907"/>
            <a:ext cx="4041258" cy="6381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571" indent="0">
              <a:buNone/>
              <a:defRPr sz="3000" b="1"/>
            </a:lvl2pPr>
            <a:lvl3pPr marL="1371143" indent="0">
              <a:buNone/>
              <a:defRPr sz="2700" b="1"/>
            </a:lvl3pPr>
            <a:lvl4pPr marL="2056714" indent="0">
              <a:buNone/>
              <a:defRPr sz="2400" b="1"/>
            </a:lvl4pPr>
            <a:lvl5pPr marL="2742286" indent="0">
              <a:buNone/>
              <a:defRPr sz="2400" b="1"/>
            </a:lvl5pPr>
            <a:lvl6pPr marL="3427857" indent="0">
              <a:buNone/>
              <a:defRPr sz="2400" b="1"/>
            </a:lvl6pPr>
            <a:lvl7pPr marL="4113428" indent="0">
              <a:buNone/>
              <a:defRPr sz="2400" b="1"/>
            </a:lvl7pPr>
            <a:lvl8pPr marL="4799000" indent="0">
              <a:buNone/>
              <a:defRPr sz="2400" b="1"/>
            </a:lvl8pPr>
            <a:lvl9pPr marL="548457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63" y="2174082"/>
            <a:ext cx="4041258" cy="3952875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81" y="1535907"/>
            <a:ext cx="4041258" cy="6381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571" indent="0">
              <a:buNone/>
              <a:defRPr sz="3000" b="1"/>
            </a:lvl2pPr>
            <a:lvl3pPr marL="1371143" indent="0">
              <a:buNone/>
              <a:defRPr sz="2700" b="1"/>
            </a:lvl3pPr>
            <a:lvl4pPr marL="2056714" indent="0">
              <a:buNone/>
              <a:defRPr sz="2400" b="1"/>
            </a:lvl4pPr>
            <a:lvl5pPr marL="2742286" indent="0">
              <a:buNone/>
              <a:defRPr sz="2400" b="1"/>
            </a:lvl5pPr>
            <a:lvl6pPr marL="3427857" indent="0">
              <a:buNone/>
              <a:defRPr sz="2400" b="1"/>
            </a:lvl6pPr>
            <a:lvl7pPr marL="4113428" indent="0">
              <a:buNone/>
              <a:defRPr sz="2400" b="1"/>
            </a:lvl7pPr>
            <a:lvl8pPr marL="4799000" indent="0">
              <a:buNone/>
              <a:defRPr sz="2400" b="1"/>
            </a:lvl8pPr>
            <a:lvl9pPr marL="548457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81" y="2174082"/>
            <a:ext cx="4041258" cy="3952875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62" y="273845"/>
            <a:ext cx="3008333" cy="116205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76" y="273845"/>
            <a:ext cx="5112262" cy="585311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962" y="1435895"/>
            <a:ext cx="3008333" cy="4691063"/>
          </a:xfrm>
        </p:spPr>
        <p:txBody>
          <a:bodyPr/>
          <a:lstStyle>
            <a:lvl1pPr marL="0" indent="0">
              <a:buNone/>
              <a:defRPr sz="2100"/>
            </a:lvl1pPr>
            <a:lvl2pPr marL="685571" indent="0">
              <a:buNone/>
              <a:defRPr sz="1800"/>
            </a:lvl2pPr>
            <a:lvl3pPr marL="1371143" indent="0">
              <a:buNone/>
              <a:defRPr sz="1500"/>
            </a:lvl3pPr>
            <a:lvl4pPr marL="2056714" indent="0">
              <a:buNone/>
              <a:defRPr sz="1300"/>
            </a:lvl4pPr>
            <a:lvl5pPr marL="2742286" indent="0">
              <a:buNone/>
              <a:defRPr sz="1300"/>
            </a:lvl5pPr>
            <a:lvl6pPr marL="3427857" indent="0">
              <a:buNone/>
              <a:defRPr sz="1300"/>
            </a:lvl6pPr>
            <a:lvl7pPr marL="4113428" indent="0">
              <a:buNone/>
              <a:defRPr sz="1300"/>
            </a:lvl7pPr>
            <a:lvl8pPr marL="4799000" indent="0">
              <a:buNone/>
              <a:defRPr sz="1300"/>
            </a:lvl8pPr>
            <a:lvl9pPr marL="548457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49" y="4800601"/>
            <a:ext cx="5485923" cy="56673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49" y="611982"/>
            <a:ext cx="5485923" cy="4114800"/>
          </a:xfrm>
        </p:spPr>
        <p:txBody>
          <a:bodyPr/>
          <a:lstStyle>
            <a:lvl1pPr marL="0" indent="0">
              <a:buNone/>
              <a:defRPr sz="4800"/>
            </a:lvl1pPr>
            <a:lvl2pPr marL="685571" indent="0">
              <a:buNone/>
              <a:defRPr sz="4200"/>
            </a:lvl2pPr>
            <a:lvl3pPr marL="1371143" indent="0">
              <a:buNone/>
              <a:defRPr sz="3600"/>
            </a:lvl3pPr>
            <a:lvl4pPr marL="2056714" indent="0">
              <a:buNone/>
              <a:defRPr sz="3000"/>
            </a:lvl4pPr>
            <a:lvl5pPr marL="2742286" indent="0">
              <a:buNone/>
              <a:defRPr sz="3000"/>
            </a:lvl5pPr>
            <a:lvl6pPr marL="3427857" indent="0">
              <a:buNone/>
              <a:defRPr sz="3000"/>
            </a:lvl6pPr>
            <a:lvl7pPr marL="4113428" indent="0">
              <a:buNone/>
              <a:defRPr sz="3000"/>
            </a:lvl7pPr>
            <a:lvl8pPr marL="4799000" indent="0">
              <a:buNone/>
              <a:defRPr sz="3000"/>
            </a:lvl8pPr>
            <a:lvl9pPr marL="5484571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49" y="5367338"/>
            <a:ext cx="5485923" cy="804863"/>
          </a:xfrm>
        </p:spPr>
        <p:txBody>
          <a:bodyPr/>
          <a:lstStyle>
            <a:lvl1pPr marL="0" indent="0">
              <a:buNone/>
              <a:defRPr sz="2100"/>
            </a:lvl1pPr>
            <a:lvl2pPr marL="685571" indent="0">
              <a:buNone/>
              <a:defRPr sz="1800"/>
            </a:lvl2pPr>
            <a:lvl3pPr marL="1371143" indent="0">
              <a:buNone/>
              <a:defRPr sz="1500"/>
            </a:lvl3pPr>
            <a:lvl4pPr marL="2056714" indent="0">
              <a:buNone/>
              <a:defRPr sz="1300"/>
            </a:lvl4pPr>
            <a:lvl5pPr marL="2742286" indent="0">
              <a:buNone/>
              <a:defRPr sz="1300"/>
            </a:lvl5pPr>
            <a:lvl6pPr marL="3427857" indent="0">
              <a:buNone/>
              <a:defRPr sz="1300"/>
            </a:lvl6pPr>
            <a:lvl7pPr marL="4113428" indent="0">
              <a:buNone/>
              <a:defRPr sz="1300"/>
            </a:lvl7pPr>
            <a:lvl8pPr marL="4799000" indent="0">
              <a:buNone/>
              <a:defRPr sz="1300"/>
            </a:lvl8pPr>
            <a:lvl9pPr marL="548457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0"/>
            <a:ext cx="9144000" cy="6858000"/>
            <a:chOff x="0" y="0"/>
            <a:chExt cx="3842" cy="2880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auto">
            <a:xfrm>
              <a:off x="952" y="0"/>
              <a:ext cx="2890" cy="97"/>
            </a:xfrm>
            <a:prstGeom prst="rect">
              <a:avLst/>
            </a:prstGeom>
            <a:solidFill>
              <a:srgbClr val="D2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4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3842" cy="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52" cy="5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0" y="276"/>
              <a:ext cx="188" cy="15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0" y="1334"/>
              <a:ext cx="68" cy="15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8" name="Rectangle 8"/>
            <p:cNvSpPr>
              <a:spLocks noChangeArrowheads="1"/>
            </p:cNvSpPr>
            <p:nvPr userDrawn="1"/>
          </p:nvSpPr>
          <p:spPr bwMode="auto">
            <a:xfrm>
              <a:off x="85" y="36"/>
              <a:ext cx="842" cy="521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50000">
                  <a:srgbClr val="006699"/>
                </a:gs>
                <a:gs pos="100000">
                  <a:schemeClr val="tx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412" y="103"/>
              <a:ext cx="3430" cy="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163" y="517"/>
              <a:ext cx="146" cy="204"/>
              <a:chOff x="244" y="775"/>
              <a:chExt cx="220" cy="306"/>
            </a:xfrm>
          </p:grpSpPr>
          <p:sp>
            <p:nvSpPr>
              <p:cNvPr id="15371" name="Rectangle 11"/>
              <p:cNvSpPr>
                <a:spLocks noChangeArrowheads="1"/>
              </p:cNvSpPr>
              <p:nvPr userDrawn="1"/>
            </p:nvSpPr>
            <p:spPr bwMode="auto">
              <a:xfrm>
                <a:off x="244" y="775"/>
                <a:ext cx="173" cy="17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D2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4" name="Group 12"/>
              <p:cNvGrpSpPr>
                <a:grpSpLocks/>
              </p:cNvGrpSpPr>
              <p:nvPr userDrawn="1"/>
            </p:nvGrpSpPr>
            <p:grpSpPr bwMode="auto">
              <a:xfrm>
                <a:off x="331" y="963"/>
                <a:ext cx="133" cy="118"/>
                <a:chOff x="2163" y="3055"/>
                <a:chExt cx="200" cy="191"/>
              </a:xfrm>
            </p:grpSpPr>
            <p:sp>
              <p:nvSpPr>
                <p:cNvPr id="15373" name="Line 13"/>
                <p:cNvSpPr>
                  <a:spLocks noChangeShapeType="1"/>
                </p:cNvSpPr>
                <p:nvPr userDrawn="1"/>
              </p:nvSpPr>
              <p:spPr bwMode="auto">
                <a:xfrm>
                  <a:off x="2163" y="3055"/>
                  <a:ext cx="0" cy="191"/>
                </a:xfrm>
                <a:prstGeom prst="line">
                  <a:avLst/>
                </a:prstGeom>
                <a:noFill/>
                <a:ln w="9525">
                  <a:solidFill>
                    <a:srgbClr val="D2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374" name="Line 14"/>
                <p:cNvSpPr>
                  <a:spLocks noChangeShapeType="1"/>
                </p:cNvSpPr>
                <p:nvPr userDrawn="1"/>
              </p:nvSpPr>
              <p:spPr bwMode="auto">
                <a:xfrm>
                  <a:off x="2163" y="3246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rgbClr val="D2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53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85285" y="392907"/>
            <a:ext cx="7906395" cy="70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4425" y="1547813"/>
            <a:ext cx="780643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20" rIns="92039" bIns="46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bullet</a:t>
            </a:r>
          </a:p>
          <a:p>
            <a:pPr lvl="2"/>
            <a:r>
              <a:rPr lang="en-US" smtClean="0"/>
              <a:t>Third bullet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" y="0"/>
            <a:ext cx="9144000" cy="36928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14" tIns="68557" rIns="137114" bIns="68557" anchor="ctr">
            <a:spAutoFit/>
          </a:bodyPr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2pPr>
      <a:lvl3pPr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3pPr>
      <a:lvl4pPr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4pPr>
      <a:lvl5pPr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5pPr>
      <a:lvl6pPr marL="685571"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6pPr>
      <a:lvl7pPr marL="1371143"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7pPr>
      <a:lvl8pPr marL="2056714"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8pPr>
      <a:lvl9pPr marL="2742286" algn="l" defTabSz="914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itchFamily="34" charset="0"/>
        </a:defRPr>
      </a:lvl9pPr>
    </p:titleStyle>
    <p:bodyStyle>
      <a:lvl1pPr marL="338025" indent="-338025" algn="l" defTabSz="914095" rtl="0" eaLnBrk="1" fontAlgn="base" hangingPunct="1">
        <a:lnSpc>
          <a:spcPct val="105000"/>
        </a:lnSpc>
        <a:spcBef>
          <a:spcPct val="35000"/>
        </a:spcBef>
        <a:spcAft>
          <a:spcPct val="15000"/>
        </a:spcAft>
        <a:buClr>
          <a:srgbClr val="CC0000"/>
        </a:buClr>
        <a:buSzPct val="13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66507" indent="-257089" algn="l" defTabSz="914095" rtl="0" eaLnBrk="1" fontAlgn="base" hangingPunct="1">
        <a:lnSpc>
          <a:spcPct val="105000"/>
        </a:lnSpc>
        <a:spcBef>
          <a:spcPct val="35000"/>
        </a:spcBef>
        <a:spcAft>
          <a:spcPct val="15000"/>
        </a:spcAft>
        <a:buClr>
          <a:schemeClr val="accent2"/>
        </a:buClr>
        <a:buSzPct val="110000"/>
        <a:buFont typeface="Wingdings" pitchFamily="2" charset="2"/>
        <a:buChar char="§"/>
        <a:defRPr sz="2100">
          <a:solidFill>
            <a:schemeClr val="tx1"/>
          </a:solidFill>
          <a:latin typeface="+mn-lt"/>
        </a:defRPr>
      </a:lvl2pPr>
      <a:lvl3pPr marL="1194989" indent="-166632" algn="l" defTabSz="914095" rtl="0" eaLnBrk="1" fontAlgn="base" hangingPunct="1">
        <a:lnSpc>
          <a:spcPct val="105000"/>
        </a:lnSpc>
        <a:spcBef>
          <a:spcPct val="35000"/>
        </a:spcBef>
        <a:spcAft>
          <a:spcPct val="15000"/>
        </a:spcAft>
        <a:buClr>
          <a:schemeClr val="accent2"/>
        </a:buClr>
        <a:buSzPct val="90000"/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685363" indent="-228524" algn="l" defTabSz="914095" rtl="0" eaLnBrk="1" fontAlgn="base" hangingPunct="1">
        <a:lnSpc>
          <a:spcPct val="9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" pitchFamily="2" charset="2"/>
        <a:buChar char="§"/>
        <a:defRPr sz="1900" b="1">
          <a:solidFill>
            <a:schemeClr val="tx1"/>
          </a:solidFill>
          <a:latin typeface="Frutiger 47LightCn" pitchFamily="34" charset="0"/>
        </a:defRPr>
      </a:lvl4pPr>
      <a:lvl5pPr marL="2085280" indent="-228524" algn="l" defTabSz="914095" rtl="0" eaLnBrk="1" fontAlgn="base" hangingPunct="1">
        <a:lnSpc>
          <a:spcPct val="9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" pitchFamily="2" charset="2"/>
        <a:buChar char="§"/>
        <a:defRPr sz="1900" b="1">
          <a:solidFill>
            <a:schemeClr val="tx1"/>
          </a:solidFill>
          <a:latin typeface="Frutiger 47LightCn" pitchFamily="34" charset="0"/>
        </a:defRPr>
      </a:lvl5pPr>
      <a:lvl6pPr marL="2770851" indent="-228524" algn="l" defTabSz="914095" rtl="0" eaLnBrk="1" fontAlgn="base" hangingPunct="1">
        <a:lnSpc>
          <a:spcPct val="9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" pitchFamily="2" charset="2"/>
        <a:buChar char="§"/>
        <a:defRPr sz="1900" b="1">
          <a:solidFill>
            <a:schemeClr val="tx1"/>
          </a:solidFill>
          <a:latin typeface="Frutiger 47LightCn" pitchFamily="34" charset="0"/>
        </a:defRPr>
      </a:lvl6pPr>
      <a:lvl7pPr marL="3456422" indent="-228524" algn="l" defTabSz="914095" rtl="0" eaLnBrk="1" fontAlgn="base" hangingPunct="1">
        <a:lnSpc>
          <a:spcPct val="9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" pitchFamily="2" charset="2"/>
        <a:buChar char="§"/>
        <a:defRPr sz="1900" b="1">
          <a:solidFill>
            <a:schemeClr val="tx1"/>
          </a:solidFill>
          <a:latin typeface="Frutiger 47LightCn" pitchFamily="34" charset="0"/>
        </a:defRPr>
      </a:lvl7pPr>
      <a:lvl8pPr marL="4141994" indent="-228524" algn="l" defTabSz="914095" rtl="0" eaLnBrk="1" fontAlgn="base" hangingPunct="1">
        <a:lnSpc>
          <a:spcPct val="9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" pitchFamily="2" charset="2"/>
        <a:buChar char="§"/>
        <a:defRPr sz="1900" b="1">
          <a:solidFill>
            <a:schemeClr val="tx1"/>
          </a:solidFill>
          <a:latin typeface="Frutiger 47LightCn" pitchFamily="34" charset="0"/>
        </a:defRPr>
      </a:lvl8pPr>
      <a:lvl9pPr marL="4827565" indent="-228524" algn="l" defTabSz="914095" rtl="0" eaLnBrk="1" fontAlgn="base" hangingPunct="1">
        <a:lnSpc>
          <a:spcPct val="9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" pitchFamily="2" charset="2"/>
        <a:buChar char="§"/>
        <a:defRPr sz="1900" b="1">
          <a:solidFill>
            <a:schemeClr val="tx1"/>
          </a:solidFill>
          <a:latin typeface="Frutiger 47LightCn" pitchFamily="34" charset="0"/>
        </a:defRPr>
      </a:lvl9pPr>
    </p:bodyStyle>
    <p:otherStyle>
      <a:defPPr>
        <a:defRPr lang="en-US"/>
      </a:defPPr>
      <a:lvl1pPr marL="0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71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143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714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286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857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3428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000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4571" algn="l" defTabSz="137114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071802" y="3643314"/>
            <a:ext cx="4714908" cy="1357322"/>
          </a:xfrm>
        </p:spPr>
        <p:txBody>
          <a:bodyPr/>
          <a:lstStyle/>
          <a:p>
            <a:pPr lvl="2">
              <a:lnSpc>
                <a:spcPct val="110000"/>
              </a:lnSpc>
              <a:tabLst>
                <a:tab pos="457048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IBM-Mainframes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COBOL Class-1</a:t>
            </a:r>
            <a:endParaRPr lang="en-IN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My First COBOL Program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4" y="1547812"/>
            <a:ext cx="8289575" cy="531018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world! Program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IDENTIFICATION DIVISION. ( ID DIVISION 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PROGRAM-ID.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HELLOPGM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-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Max 8 character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ENVIRONMENT DIVISION.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DATA DIVISION.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PROCRDURE DIVISION.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DISPLAY ‘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!’.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STOP RUN.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Program gives 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HELLO WORLD!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Output.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Background and History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643965" cy="5429263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COBOL is an acronym for: </a:t>
            </a:r>
          </a:p>
          <a:p>
            <a:pPr lvl="2">
              <a:buNone/>
            </a:pP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mmon 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usiness 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riented 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anguage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COBOL was developed in 1959 by the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Conference on Data Systems Languages (CODASYL).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COBOL was designed </a:t>
            </a: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solve business problems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COBOL was designed </a:t>
            </a: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be English-like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so that the reader, even a non-programmer, could get an idea of what was going on in the program, simply by reading the code.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COBOL was designed </a:t>
            </a: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be portable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so that programs could be adapted from one computer system to run on another, simply by making a few changes in one isolated section of the code.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Background and History                 Contd..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4424" y="1547812"/>
            <a:ext cx="8289575" cy="5310187"/>
          </a:xfrm>
        </p:spPr>
        <p:txBody>
          <a:bodyPr/>
          <a:lstStyle/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Since 1960, the American National Standards Institute (ANSI) was responsible for developing new COBOL standards.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Three ANSI standards for COBOL have been produced: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1968, 1974 and </a:t>
            </a:r>
            <a:r>
              <a:rPr lang="en-IN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1985 (currently Using 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Object-oriented COBOL is the fourth edition in the continuing evolution of ANSI/ISO standard  COBOL.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Structure of COBOL Program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643965" cy="5572139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organization of a COBOL program is hierarchical. It's not necessarily required for all of components to be present for the hierarchical relationship to exist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Program</a:t>
            </a:r>
          </a:p>
          <a:p>
            <a:pPr lvl="1">
              <a:buNone/>
            </a:pPr>
            <a:r>
              <a:rPr lang="en-I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Division</a:t>
            </a:r>
          </a:p>
          <a:p>
            <a:pPr lvl="2"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Section</a:t>
            </a:r>
          </a:p>
          <a:p>
            <a:pPr lvl="3">
              <a:buNone/>
            </a:pP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Paragraph</a:t>
            </a:r>
          </a:p>
          <a:p>
            <a:pPr lvl="4">
              <a:buNone/>
            </a:pP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Sentence</a:t>
            </a:r>
          </a:p>
          <a:p>
            <a:pPr lvl="5">
              <a:buNone/>
            </a:pP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Statement</a:t>
            </a:r>
          </a:p>
          <a:p>
            <a:pPr lvl="6">
              <a:buNone/>
            </a:pP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Clause / Phrase / VERBS</a:t>
            </a:r>
          </a:p>
          <a:p>
            <a:pPr lvl="7">
              <a:buNone/>
            </a:pP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 Word (.. Character)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COBOL Program Organization (Division)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643965" cy="5500701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have four divisions in every COBOL program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IDENTIFICATION, ENVIRONMENT,DATA, and PROCEDURE.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IDENTIFICATION DIVISION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first division of COBOL program; used for documentation purposes.</a:t>
            </a:r>
          </a:p>
          <a:p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PROGRAM-ID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used to name the program. This is the only paragraph that is required in the ID DIVISION.</a:t>
            </a:r>
          </a:p>
          <a:p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code the programmer's name </a:t>
            </a:r>
          </a:p>
          <a:p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code the programmer's employer's name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DATE-WRITTEN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DATE-COMPILED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used to code the date the program was written  &amp; compiled</a:t>
            </a:r>
          </a:p>
          <a:p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code the security level of the program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Division’s                                          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4" y="1547812"/>
            <a:ext cx="8289575" cy="5310187"/>
          </a:xfrm>
        </p:spPr>
        <p:txBody>
          <a:bodyPr/>
          <a:lstStyle/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Provides information on the equipment and file used with the program and only division that may be machine-dependent.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Two sections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CONFIGURATION and INPUT-OUTPUT Section</a:t>
            </a:r>
          </a:p>
          <a:p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optional section is used to specify the type of computer equipment</a:t>
            </a:r>
          </a:p>
          <a:p>
            <a:pPr marL="531813" lvl="1" indent="-22225">
              <a:buNone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SOURCE-COMPUTER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to compile the program.</a:t>
            </a:r>
          </a:p>
          <a:p>
            <a:pPr marL="531813" lvl="1" indent="-22225">
              <a:buNone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OBJECT-COMPUTER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to execute the program. </a:t>
            </a:r>
          </a:p>
          <a:p>
            <a:pPr marL="103331" indent="-22225"/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INPUT-OUTPUT</a:t>
            </a: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used to specify input/output files used in the program.</a:t>
            </a:r>
          </a:p>
          <a:p>
            <a:pPr marL="531813" lvl="1" indent="-22225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FILE-CONTROL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used to associate the files to be used in the program with specific I/O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Division’s                                          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572527" cy="54292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DIVISION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 Defines and describes all the data to be used in a program/To declare variables.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Sections: 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FILE, WORKING-STORAGE, LINKAGE,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REPORT, and COMMUNICATION SECTIONS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used to define the files record layout that will be used in the program. </a:t>
            </a:r>
          </a:p>
          <a:p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WORKING-STORAGE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is used to define any data that will be used in the program that is not part of a file section. </a:t>
            </a:r>
          </a:p>
          <a:p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LINKAGE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used in a subprogram to define data that will be passed as arguments to the routine.</a:t>
            </a:r>
          </a:p>
          <a:p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be used to produce standard control break driven reports.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used for communicating between two programs running simultaneously on a computer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Division’s                                          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4" y="1547812"/>
            <a:ext cx="8289575" cy="5310187"/>
          </a:xfrm>
        </p:spPr>
        <p:txBody>
          <a:bodyPr/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 DIVISION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This contains the instruction to be executed in the program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division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consists of a series of procedures called </a:t>
            </a: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paragraphs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each designed to perform a specific function. </a:t>
            </a:r>
          </a:p>
          <a:p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Consists of a paragraph name and a series of procedural statements designed to perform a desired function .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An instruction.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A statement or series of statement ending with a period (.)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 RUN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Specifies end of the program.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COBOL Layout/COBOL Code Sheet (1 - 80)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285859"/>
            <a:ext cx="8572527" cy="55721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1-6  Sequence Number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area was originally designed for entering line numbers on each individual line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7 Comments /Continuation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This area is used to designate a line as either a comment or a continuation for previous line code.</a:t>
            </a:r>
          </a:p>
          <a:p>
            <a:pPr marL="88568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This line is a comment. </a:t>
            </a:r>
          </a:p>
          <a:p>
            <a:pPr marL="88568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This line is a continuation of the previous line.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8-11 Area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area is used to enter division headers, section headers, paragraph names, file indicators and level 01 items.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12-72 Area B</a:t>
            </a:r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area is used to enter any statement that doesn't go in Area A.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73-80 Program Identification</a:t>
            </a:r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area has been used by programmers as a way to mark individual lines of code,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808080"/>
      </a:hlink>
      <a:folHlink>
        <a:srgbClr val="B2B2B2"/>
      </a:folHlink>
    </a:clrScheme>
    <a:fontScheme name="Version 2 Slide_01110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63500" tIns="30162" rIns="63500" bIns="30162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1200"/>
          </a:lnSpc>
          <a:spcBef>
            <a:spcPts val="700"/>
          </a:spcBef>
          <a:spcAft>
            <a:spcPct val="15000"/>
          </a:spcAft>
          <a:buClr>
            <a:schemeClr val="accent2"/>
          </a:buClr>
          <a:buSzPct val="110000"/>
          <a:buFont typeface="Wingdings" pitchFamily="2" charset="2"/>
          <a:buChar char="§"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63500" tIns="30162" rIns="63500" bIns="30162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1200"/>
          </a:lnSpc>
          <a:spcBef>
            <a:spcPts val="700"/>
          </a:spcBef>
          <a:spcAft>
            <a:spcPct val="15000"/>
          </a:spcAft>
          <a:buClr>
            <a:schemeClr val="accent2"/>
          </a:buClr>
          <a:buSzPct val="110000"/>
          <a:buFont typeface="Wingdings" pitchFamily="2" charset="2"/>
          <a:buChar char="§"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Version 2 Slide_0111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sion 2 Slide_0111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sion 2 Slide_0111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sion 2 Slide_0111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sion 2 Slide_01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sion 2 Slide_01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sion 2 Slide_01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364</TotalTime>
  <Words>672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IBM-Mainframes</vt:lpstr>
      <vt:lpstr>Background and History</vt:lpstr>
      <vt:lpstr>Background and History                 Contd.. </vt:lpstr>
      <vt:lpstr>Structure of COBOL Program</vt:lpstr>
      <vt:lpstr>COBOL Program Organization (Division)</vt:lpstr>
      <vt:lpstr>Division’s                                           Contd..</vt:lpstr>
      <vt:lpstr>Division’s                                           Contd..</vt:lpstr>
      <vt:lpstr>Division’s                                           Contd..</vt:lpstr>
      <vt:lpstr>COBOL Layout/COBOL Code Sheet (1 - 80)</vt:lpstr>
      <vt:lpstr>My First COBOL Program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COBOL</dc:title>
  <dc:creator>Polsani</dc:creator>
  <cp:lastModifiedBy>Polsani</cp:lastModifiedBy>
  <cp:revision>34</cp:revision>
  <dcterms:created xsi:type="dcterms:W3CDTF">2011-11-06T10:30:34Z</dcterms:created>
  <dcterms:modified xsi:type="dcterms:W3CDTF">2014-07-19T03:04:02Z</dcterms:modified>
</cp:coreProperties>
</file>