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A1CD6BD-A831-4363-9E23-D45693714688}">
          <p14:sldIdLst>
            <p14:sldId id="256"/>
            <p14:sldId id="257"/>
            <p14:sldId id="258"/>
            <p14:sldId id="259"/>
            <p14:sldId id="260"/>
            <p14:sldId id="274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леб Милославов" initials="ГМ" lastIdx="1" clrIdx="0">
    <p:extLst>
      <p:ext uri="{19B8F6BF-5375-455C-9EA6-DF929625EA0E}">
        <p15:presenceInfo xmlns:p15="http://schemas.microsoft.com/office/powerpoint/2012/main" userId="1ec6b35ad6abc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8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9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5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2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2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7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3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AFA67-8EF7-4D12-89BE-DB2E33C3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966" y="1872125"/>
            <a:ext cx="11026067" cy="1556875"/>
          </a:xfrm>
        </p:spPr>
        <p:txBody>
          <a:bodyPr>
            <a:noAutofit/>
          </a:bodyPr>
          <a:lstStyle/>
          <a:p>
            <a:pPr algn="ctr"/>
            <a:r>
              <a:rPr lang="ru-RU" sz="4800" b="0" i="0" dirty="0">
                <a:solidFill>
                  <a:srgbClr val="003C6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Макетирование сверхширокополосной беспроводной сети с одновременной передачей данных и измерением расстояния между её узлами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ACC8CD-FE1D-4C23-B6CC-2B69B9FA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51949"/>
            <a:ext cx="12192000" cy="1760074"/>
          </a:xfrm>
        </p:spPr>
        <p:txBody>
          <a:bodyPr>
            <a:no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Милославов Глеб Евгеньевич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Московский физико-технический институт (национальный исследовательский университет)</a:t>
            </a: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Институт радиотехники и электроники им. В. А. Котельникова (Российская академия наук)</a:t>
            </a:r>
            <a:endParaRPr lang="ru-RU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04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.04.2024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E54EF-6E90-4AB3-9BEE-C52EAF9E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925368-9BEA-424D-B1F9-E39CD52B1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330439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DF3D-CA1B-4FB4-A43F-077040E9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681F7C-3FBF-425D-8C50-DC202CABE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192931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1143E-F029-47F1-A683-896DD264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54C01E-729F-4372-B077-6C74BCB22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01485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C6715-4901-4D88-947E-D1F87A0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13DEE-4116-40C1-BF85-1D58D53E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82748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2D46-E04C-40DF-8203-9D6DA98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эксперимента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224168-A9B6-4674-8102-87440557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61727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2BE79-10E6-4F0C-9704-2163662E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98829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установки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C8B3002-42D4-4F47-A21A-3FF446D761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96" y="2174049"/>
            <a:ext cx="4956107" cy="3874775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7DBDFC3-E826-4C2D-9D8B-AB1B7B72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307" y="2174048"/>
            <a:ext cx="3951697" cy="3874775"/>
          </a:xfrm>
        </p:spPr>
      </p:pic>
    </p:spTree>
    <p:extLst>
      <p:ext uri="{BB962C8B-B14F-4D97-AF65-F5344CB8AC3E}">
        <p14:creationId xmlns:p14="http://schemas.microsoft.com/office/powerpoint/2010/main" val="4017084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E1992-55C8-4427-9F47-48025082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3E9BD-CE44-4CA9-B3E8-1AB2D461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945" y="1685166"/>
            <a:ext cx="5498237" cy="41236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C7C7D6-DEBC-4B15-8BA7-3144264BF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0182" y="1685166"/>
            <a:ext cx="5498237" cy="4123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B7511-930F-43FA-BFFC-DC4CD939A191}"/>
              </a:ext>
            </a:extLst>
          </p:cNvPr>
          <p:cNvSpPr txBox="1"/>
          <p:nvPr/>
        </p:nvSpPr>
        <p:spPr>
          <a:xfrm>
            <a:off x="877410" y="5685628"/>
            <a:ext cx="47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Амплитуда сигналов с якорей при изменении положения мобильного устройства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C461D-A2C2-4BA7-9405-649DF142DE80}"/>
              </a:ext>
            </a:extLst>
          </p:cNvPr>
          <p:cNvSpPr txBox="1"/>
          <p:nvPr/>
        </p:nvSpPr>
        <p:spPr>
          <a:xfrm>
            <a:off x="6492907" y="5685627"/>
            <a:ext cx="453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определения координат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абсолютная ошибка 15см</a:t>
            </a:r>
          </a:p>
        </p:txBody>
      </p:sp>
    </p:spTree>
    <p:extLst>
      <p:ext uri="{BB962C8B-B14F-4D97-AF65-F5344CB8AC3E}">
        <p14:creationId xmlns:p14="http://schemas.microsoft.com/office/powerpoint/2010/main" val="401698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D8EF-30F7-4A08-A43E-C5637DFE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37DF5-B03B-410C-961C-278D4B1F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Предложенный подход сочетает высокую точность позиционирования (до 15 см) с технической простотой реализации, что делает его перспективным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-приложений, промышленной автоматизации и умных помещений.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исследования направлены на подключение большего количества устройств и на определение координат на плоскости и в пространстве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4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0B47E-713A-4E00-8EC9-973CD94F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4004E-C14C-41D3-8EEE-F8F19B84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проблемы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Существующие технологии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-Fi, Bluetooth,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обладают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ограниченной точностью (1–5 м)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определения расстояния, что недостаточно для многих приложений.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Сверхширокополосные (СШП, UWB) технологии (полосы более 500МГц) демонстрируют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сантиметровую точность (0.1–0.5 м)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устойчивость к многолучевому распространению сигналов.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хаотических СШП радиоимпульсов и метод измерения расстояния по амплитуде сигнала.</a:t>
            </a:r>
          </a:p>
        </p:txBody>
      </p:sp>
    </p:spTree>
    <p:extLst>
      <p:ext uri="{BB962C8B-B14F-4D97-AF65-F5344CB8AC3E}">
        <p14:creationId xmlns:p14="http://schemas.microsoft.com/office/powerpoint/2010/main" val="184147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E968-0B42-4C04-AB03-8341D39B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15C2A-BEA6-4DDD-910B-1F733F94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макета СШП сети, обеспечивающей одновременную передачу данных и измерение расстояния между узлами (с возможной большей точностью) на основе хаотических радиоимпульсов и проведение экспериментов для понимания возможной точности данного метода.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аппаратную платформу для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и приема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СШП хаотических сигналов.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экспериментальные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точности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измерения расстояния и позиционирования в реальных условиях.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6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F5D76-5082-4570-830E-B4535499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05E94D-2FC6-4410-8AE8-28B9DA015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" y="1953759"/>
            <a:ext cx="5075286" cy="33126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9FF74-5F08-4446-B121-51B964CCC476}"/>
              </a:ext>
            </a:extLst>
          </p:cNvPr>
          <p:cNvSpPr txBox="1"/>
          <p:nvPr/>
        </p:nvSpPr>
        <p:spPr>
          <a:xfrm>
            <a:off x="566582" y="5482857"/>
            <a:ext cx="52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мощности хаотических колебаний (3–5 ГГц)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3D218D-A3BF-4AD7-B856-34A110F8D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37" y="1953759"/>
            <a:ext cx="5701052" cy="331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B1442-9F64-4AF6-85B9-4C2FE679B7CD}"/>
              </a:ext>
            </a:extLst>
          </p:cNvPr>
          <p:cNvSpPr txBox="1"/>
          <p:nvPr/>
        </p:nvSpPr>
        <p:spPr>
          <a:xfrm>
            <a:off x="6230537" y="5344357"/>
            <a:ext cx="512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огибающей хаотических радиоимпульсов на выходе логарифмического детектора</a:t>
            </a:r>
          </a:p>
        </p:txBody>
      </p:sp>
    </p:spTree>
    <p:extLst>
      <p:ext uri="{BB962C8B-B14F-4D97-AF65-F5344CB8AC3E}">
        <p14:creationId xmlns:p14="http://schemas.microsoft.com/office/powerpoint/2010/main" val="330844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970D-95E3-4A8F-AC11-51840A56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1517A6-C0E0-4196-97A4-F4352EF66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Закон затухания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сигнала в беспроводном канале связи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Вычисление расстояния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𝑛h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Определение координат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метод усреднения расстояния от цели до маяков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1517A6-C0E0-4196-97A4-F4352EF66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7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D3DD7-F161-4CB1-8949-C0BD86F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4"/>
            <a:ext cx="10058400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D67941-1CEC-418A-8D92-03612D30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7398" y="1253140"/>
            <a:ext cx="9317530" cy="4863228"/>
          </a:xfrm>
        </p:spPr>
      </p:pic>
    </p:spTree>
    <p:extLst>
      <p:ext uri="{BB962C8B-B14F-4D97-AF65-F5344CB8AC3E}">
        <p14:creationId xmlns:p14="http://schemas.microsoft.com/office/powerpoint/2010/main" val="175448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D3DD7-F161-4CB1-8949-C0BD86F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4"/>
            <a:ext cx="10058400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D67941-1CEC-418A-8D92-03612D30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64899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21319-1FDF-4554-A8F9-87581B5F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F615DD-DA01-468A-B7C1-8A2B45325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1713" y="1846263"/>
            <a:ext cx="9068899" cy="4022725"/>
          </a:xfrm>
        </p:spPr>
      </p:pic>
    </p:spTree>
    <p:extLst>
      <p:ext uri="{BB962C8B-B14F-4D97-AF65-F5344CB8AC3E}">
        <p14:creationId xmlns:p14="http://schemas.microsoft.com/office/powerpoint/2010/main" val="291228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7B753-B448-4752-9269-EAEC59A8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663B31-21DC-43B1-9B2B-05AF4D5C4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25639411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</TotalTime>
  <Words>329</Words>
  <Application>Microsoft Office PowerPoint</Application>
  <PresentationFormat>Широкоэкранный</PresentationFormat>
  <Paragraphs>37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Times New Roman</vt:lpstr>
      <vt:lpstr>Ретро</vt:lpstr>
      <vt:lpstr>Макетирование сверхширокополосной беспроводной сети с одновременной передачей данных и измерением расстояния между её узлами</vt:lpstr>
      <vt:lpstr>Вводная часть</vt:lpstr>
      <vt:lpstr>Цели и задачи работы</vt:lpstr>
      <vt:lpstr>Методы</vt:lpstr>
      <vt:lpstr>Методы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Схема эксперимента</vt:lpstr>
      <vt:lpstr>Фото установки</vt:lpstr>
      <vt:lpstr>Результаты измерений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Макетирование сверхширокополосной беспроводной сети с одновременной передачей данных и измерением расстояния между её узлами</dc:title>
  <dc:creator>Глеб Милославов</dc:creator>
  <cp:lastModifiedBy>Глеб Милославов</cp:lastModifiedBy>
  <cp:revision>29</cp:revision>
  <dcterms:created xsi:type="dcterms:W3CDTF">2025-04-03T10:17:35Z</dcterms:created>
  <dcterms:modified xsi:type="dcterms:W3CDTF">2025-04-03T17:08:03Z</dcterms:modified>
</cp:coreProperties>
</file>