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A1CD6BD-A831-4363-9E23-D456937146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леб Милославов" initials="ГМ" lastIdx="1" clrIdx="0">
    <p:extLst>
      <p:ext uri="{19B8F6BF-5375-455C-9EA6-DF929625EA0E}">
        <p15:presenceInfo xmlns:p15="http://schemas.microsoft.com/office/powerpoint/2012/main" userId="1ec6b35ad6abc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D2029-3CBB-41B5-AEB2-60B886D88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DBACB2-13FF-4308-A07A-A6476DE75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B04FB7-2C8C-4027-9A5A-F36FFA03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CCA9E-F340-4E7C-9A83-D0B6A83E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BEFAA-DE47-4AAB-BF39-DFC79943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8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14905-1AC0-4719-A4C4-B293F75F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74BED7-8545-44A5-B02E-3FC9581A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FD3B68-5693-4D01-8F83-D5D0F142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7EA2C8-A622-4423-9EEF-26B2179D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5E774-3E23-46A6-AA6E-53E68EE0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9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0E4114-ABD2-40E5-ACD4-8323FB81D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8DC72E-2F53-4398-B8B0-7F20A0C6F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7AFA5C-1274-458C-8F38-C44F9D08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45CDB-2B29-4BE6-900E-7233B3D2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4E74D-B710-41D7-9B7F-BB36552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0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84721-6F8A-4E7B-8012-A9B9520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4B84FB-0BE9-4589-830C-BCD46DE9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0847F-6578-4AB5-A8BA-B2FC61AD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A18225-190B-41D3-841A-8EAFD588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7A0779-323C-4362-950A-CE1023B5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88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1C7E6-210A-4CE9-BAF2-ABE17462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7CA00-6637-4DD3-BCA1-5993006A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58A0B-8086-4301-A76B-9E74A494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C0C885-563D-401D-A62A-0E0314030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BC656-3080-40FE-97D8-79B9F119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8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A2058-123A-4587-BF7E-30253622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99956-D441-423B-8571-79CAE5FD3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2C124B-BB9D-43C0-83E2-20D3F374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D0F9F9-6E01-4109-9274-66FF8E35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2760A3-B8C1-4D03-9561-F1E5379F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42CF28-5B79-4504-B2E5-69446B13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2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4AFED-90DE-48A6-AC4D-25B7984A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C543D-5753-4C89-9EB1-F2451CEC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365E15-BD22-49FE-A70F-B242BAF4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61FEAA-22AB-44E9-8960-AD2A3C3A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6FBB12-612C-4F23-BADA-94BA91700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84FB4F-6031-421B-A192-9E22B1AD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738092-7B43-4874-8A7E-DBE6C5E1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392E1C-3041-414B-B8E9-E34C47CD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17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D22B0-9910-465E-A630-55EE2352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885EF1-1780-4B93-8D74-395798939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7A4568-8EDD-4C54-AB3B-53002740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402B2A-0265-4914-9BBA-73F4168B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5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AAD59-4A98-4631-9EFE-2CAD7B93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7436A3-7994-4F7D-92DA-15D4670D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973E88-C2EC-4ADA-81E9-22F177B1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5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C63AD-49BA-4E16-A777-014BCD01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82A1E-0876-4153-9615-AD53A667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785D3F-9C8B-4901-8440-3CEA201BB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B80AF5-9372-4E89-80E4-787E613F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102766-50C4-4D8C-B2D9-B52AF8D5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CFD62-2CFD-4A42-9CB7-FEDEB7A8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8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66A8-4AA5-49F2-95A4-E57A41DA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670381-D8AC-4960-A0CF-2ED7EE8E0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B57944-59DA-4284-9B3D-D519E0FA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CA4E51-7116-4253-8AB1-ED08FEF31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E3E38-3E59-459A-8DBF-A1399D71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606C8E-56E8-4940-BF42-69731BA8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28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9A2E6-66D5-47A9-A208-E692786F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5793BD-73B8-4870-8CB8-09F73FC0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CF67B-F65C-4FE8-9E80-3BF173B29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00D5-A1E9-4AD2-9425-4CDEA29BB89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0F6B33-7CF3-48B4-B28B-DE2C952EF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8FA23-93D3-4DB5-BE87-6CB98975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24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FA67-8EF7-4D12-89BE-DB2E33C3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42873"/>
            <a:ext cx="12192000" cy="1556875"/>
          </a:xfrm>
        </p:spPr>
        <p:txBody>
          <a:bodyPr>
            <a:noAutofit/>
          </a:bodyPr>
          <a:lstStyle/>
          <a:p>
            <a:r>
              <a:rPr lang="ru-RU" sz="4000" b="0" i="0" dirty="0">
                <a:solidFill>
                  <a:srgbClr val="003C6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Макетирование сверхширокополосной беспроводной сети с одновременной передачей данных и измерением расстояния между её узлами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CC8CD-FE1D-4C23-B6CC-2B69B9FA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Милославов Глеб Евгеньевич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Московский физико-технический институт (национальный исследовательский университет)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Институт радиотехники и электроники им. В. А. Котельникова (Российская академия наук)</a:t>
            </a:r>
            <a:b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04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.04.2024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DF3D-CA1B-4FB4-A43F-077040E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681F7C-3FBF-425D-8C50-DC202CAB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192931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1143E-F029-47F1-A683-896DD26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54C01E-729F-4372-B077-6C74BCB2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2014851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C6715-4901-4D88-947E-D1F87A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13DEE-4116-40C1-BF85-1D58D53E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827488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2D46-E04C-40DF-8203-9D6DA98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224168-A9B6-4674-8102-87440557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261727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1992-55C8-4427-9F47-48025082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3E9BD-CE44-4CA9-B3E8-1AB2D461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1" y="1690687"/>
            <a:ext cx="5852172" cy="43891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C7C7D6-DEBC-4B15-8BA7-3144264BF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182" y="1690687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7511-930F-43FA-BFFC-DC4CD939A191}"/>
              </a:ext>
            </a:extLst>
          </p:cNvPr>
          <p:cNvSpPr txBox="1"/>
          <p:nvPr/>
        </p:nvSpPr>
        <p:spPr>
          <a:xfrm>
            <a:off x="603682" y="6079816"/>
            <a:ext cx="47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Амплитуда сигналов с якорей при изменении положения главного устройства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C461D-A2C2-4BA7-9405-649DF142DE80}"/>
              </a:ext>
            </a:extLst>
          </p:cNvPr>
          <p:cNvSpPr txBox="1"/>
          <p:nvPr/>
        </p:nvSpPr>
        <p:spPr>
          <a:xfrm>
            <a:off x="6821012" y="6079816"/>
            <a:ext cx="45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обработки сигналов с использованием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min-max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локалицазии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8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25AD4-B45F-46EC-A8B0-2B577FB7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CF9B9-E22C-458F-BD75-D000BF16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Полученная точность составила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~15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</a:p>
        </p:txBody>
      </p:sp>
    </p:spTree>
    <p:extLst>
      <p:ext uri="{BB962C8B-B14F-4D97-AF65-F5344CB8AC3E}">
        <p14:creationId xmlns:p14="http://schemas.microsoft.com/office/powerpoint/2010/main" val="1161032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D8EF-30F7-4A08-A43E-C5637DF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7DF5-B03B-410C-961C-278D4B1F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Предложенный подход сочетает высокую точность позиционирования (до 15 см) с технической простотой реализации, что делает его перспективным для </a:t>
            </a:r>
            <a:r>
              <a:rPr lang="ru-RU" dirty="0" err="1"/>
              <a:t>IoT</a:t>
            </a:r>
            <a:r>
              <a:rPr lang="ru-RU" dirty="0"/>
              <a:t>-приложений, промышленной автоматизации и умных помещений.</a:t>
            </a:r>
          </a:p>
          <a:p>
            <a:r>
              <a:rPr lang="ru-RU" dirty="0"/>
              <a:t>Дальнейшие исследования направлены на подключение большего количества устройств и на использование полноценных методов триангуляции на плоскости</a:t>
            </a:r>
          </a:p>
        </p:txBody>
      </p:sp>
    </p:spTree>
    <p:extLst>
      <p:ext uri="{BB962C8B-B14F-4D97-AF65-F5344CB8AC3E}">
        <p14:creationId xmlns:p14="http://schemas.microsoft.com/office/powerpoint/2010/main" val="352444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0B47E-713A-4E00-8EC9-973CD94F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4004E-C14C-41D3-8EEE-F8F19B84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проблемы: Существующие технологии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-Fi, Bluetooth,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обладают ограниченной точностью (1–5 м) определения расстояния, что недостаточно для многих приложений.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Сверхширокополосные (СШП, UWB) технологии демонстрируют сантиметровую точность (0.1–0.5 м) и устойчивость к многолучевому распространению сигналов.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хаотических СШП радиоимпульсов и метод измерения расстояния по амплитуде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сиглана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147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E968-0B42-4C04-AB03-8341D39B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15C2A-BEA6-4DDD-910B-1F733F94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макета СШП сети, обеспечивающей одновременную передачу данных и высокоточное измерение расстояния между узлами на основе хаотических радиоимпульсов.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аппаратную платформу для генерации и приема СШП хаотических сигналов.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метод измерения мощности сигнала (RSS) с низкой частотой оцифровки.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экспериментальные исследования точности измерения расстояния и позиционирования в реальных условиях.</a:t>
            </a:r>
          </a:p>
        </p:txBody>
      </p:sp>
    </p:spTree>
    <p:extLst>
      <p:ext uri="{BB962C8B-B14F-4D97-AF65-F5344CB8AC3E}">
        <p14:creationId xmlns:p14="http://schemas.microsoft.com/office/powerpoint/2010/main" val="214796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F5D76-5082-4570-830E-B453549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05E94D-2FC6-4410-8AE8-28B9DA01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5" y="1690688"/>
            <a:ext cx="5075286" cy="33126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9FF74-5F08-4446-B121-51B964CCC476}"/>
              </a:ext>
            </a:extLst>
          </p:cNvPr>
          <p:cNvSpPr txBox="1"/>
          <p:nvPr/>
        </p:nvSpPr>
        <p:spPr>
          <a:xfrm>
            <a:off x="673115" y="5344358"/>
            <a:ext cx="5075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хаотических колебаний (3–5 ГГц) с амплитудной модуляцией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3D218D-A3BF-4AD7-B856-34A110F8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37" y="1690688"/>
            <a:ext cx="5701052" cy="33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B1442-9F64-4AF6-85B9-4C2FE679B7CD}"/>
              </a:ext>
            </a:extLst>
          </p:cNvPr>
          <p:cNvSpPr txBox="1"/>
          <p:nvPr/>
        </p:nvSpPr>
        <p:spPr>
          <a:xfrm>
            <a:off x="6230537" y="5344358"/>
            <a:ext cx="512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Логарифмический детектор мощности и компаратор для оценки огибающей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30844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970D-95E3-4A8F-AC11-51840A5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Закон затухания сигнала в беспроводном канале связи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Вычисление расстояния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𝑛h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Позиционирование: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-Max метод локализации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73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264899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1319-1FDF-4554-A8F9-87581B5F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F615DD-DA01-468A-B7C1-8A2B45325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291228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7B753-B448-4752-9269-EAEC59A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63B31-21DC-43B1-9B2B-05AF4D5C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225639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E54EF-6E90-4AB3-9BEE-C52EAF9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измерений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925368-9BEA-424D-B1F9-E39CD52B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42" y="1825625"/>
            <a:ext cx="9844516" cy="4351338"/>
          </a:xfrm>
        </p:spPr>
      </p:pic>
    </p:spTree>
    <p:extLst>
      <p:ext uri="{BB962C8B-B14F-4D97-AF65-F5344CB8AC3E}">
        <p14:creationId xmlns:p14="http://schemas.microsoft.com/office/powerpoint/2010/main" val="33043996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317</Words>
  <Application>Microsoft Office PowerPoint</Application>
  <PresentationFormat>Широкоэкранный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Макетирование сверхширокополосной беспроводной сети с одновременной передачей данных и измерением расстояния между её узлами</vt:lpstr>
      <vt:lpstr>Вводная часть</vt:lpstr>
      <vt:lpstr>Цели и задачи работы</vt:lpstr>
      <vt:lpstr>Методы</vt:lpstr>
      <vt:lpstr>Методы</vt:lpstr>
      <vt:lpstr>Проведение измерений</vt:lpstr>
      <vt:lpstr>Проведение измерений</vt:lpstr>
      <vt:lpstr>Проведение измерений</vt:lpstr>
      <vt:lpstr>Проведение измерений</vt:lpstr>
      <vt:lpstr>Проведение измерений</vt:lpstr>
      <vt:lpstr>Проведение измерений</vt:lpstr>
      <vt:lpstr>Проведение измерений</vt:lpstr>
      <vt:lpstr>Проведение измерений</vt:lpstr>
      <vt:lpstr>Результаты измерений</vt:lpstr>
      <vt:lpstr>Результаты измерений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Макетирование сверхширокополосной беспроводной сети с одновременной передачей данных и измерением расстояния между её узлами</dc:title>
  <dc:creator>Глеб Милославов</dc:creator>
  <cp:lastModifiedBy>Глеб Милославов</cp:lastModifiedBy>
  <cp:revision>10</cp:revision>
  <dcterms:created xsi:type="dcterms:W3CDTF">2025-04-03T10:17:35Z</dcterms:created>
  <dcterms:modified xsi:type="dcterms:W3CDTF">2025-04-03T11:18:45Z</dcterms:modified>
</cp:coreProperties>
</file>