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76" r:id="rId4"/>
    <p:sldId id="275" r:id="rId5"/>
    <p:sldId id="257" r:id="rId6"/>
    <p:sldId id="258" r:id="rId7"/>
    <p:sldId id="259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8" r:id="rId20"/>
    <p:sldId id="269" r:id="rId21"/>
    <p:sldId id="28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A1CD6BD-A831-4363-9E23-D45693714688}">
          <p14:sldIdLst>
            <p14:sldId id="256"/>
            <p14:sldId id="277"/>
            <p14:sldId id="276"/>
            <p14:sldId id="275"/>
            <p14:sldId id="257"/>
            <p14:sldId id="258"/>
            <p14:sldId id="259"/>
            <p14:sldId id="260"/>
            <p14:sldId id="274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78"/>
            <p14:sldId id="26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леб Милославов" initials="ГМ" lastIdx="1" clrIdx="0">
    <p:extLst>
      <p:ext uri="{19B8F6BF-5375-455C-9EA6-DF929625EA0E}">
        <p15:presenceInfo xmlns:p15="http://schemas.microsoft.com/office/powerpoint/2012/main" userId="1ec6b35ad6abc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6B7BD-A6A4-4350-998B-DA86DE207A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8821065-ABBE-40A8-A183-AD0AE3308EA1}">
      <dgm:prSet phldrT="[Текст]" custT="1"/>
      <dgm:spPr/>
      <dgm:t>
        <a:bodyPr/>
        <a:lstStyle/>
        <a:p>
          <a:r>
            <a:rPr 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Существующие технологии</a:t>
          </a:r>
        </a:p>
      </dgm:t>
    </dgm:pt>
    <dgm:pt modelId="{3C3152F8-466A-434D-A151-3AD33D630C35}" type="parTrans" cxnId="{24472C82-7A3A-4ED8-99BA-CC96E2E496A7}">
      <dgm:prSet/>
      <dgm:spPr/>
      <dgm:t>
        <a:bodyPr/>
        <a:lstStyle/>
        <a:p>
          <a:endParaRPr lang="ru-RU"/>
        </a:p>
      </dgm:t>
    </dgm:pt>
    <dgm:pt modelId="{533AA3D7-4EF3-4130-AEAB-2CB370C8CF12}" type="sibTrans" cxnId="{24472C82-7A3A-4ED8-99BA-CC96E2E496A7}">
      <dgm:prSet/>
      <dgm:spPr/>
      <dgm:t>
        <a:bodyPr/>
        <a:lstStyle/>
        <a:p>
          <a:endParaRPr lang="ru-RU"/>
        </a:p>
      </dgm:t>
    </dgm:pt>
    <dgm:pt modelId="{9766BFE1-C33A-4BAB-9821-915B4F8DF18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Низкая точность</a:t>
          </a:r>
          <a:b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RSSI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WI-FI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 Bluetooth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581C9-B02D-4024-AA77-C8F7F2D2844A}" type="parTrans" cxnId="{7DEA66CF-01F1-4F1D-A177-0ADF7B4BFE2C}">
      <dgm:prSet/>
      <dgm:spPr/>
      <dgm:t>
        <a:bodyPr/>
        <a:lstStyle/>
        <a:p>
          <a:endParaRPr lang="ru-RU"/>
        </a:p>
      </dgm:t>
    </dgm:pt>
    <dgm:pt modelId="{17D01CA5-5A96-4558-9198-9BE072098437}" type="sibTrans" cxnId="{7DEA66CF-01F1-4F1D-A177-0ADF7B4BFE2C}">
      <dgm:prSet/>
      <dgm:spPr/>
      <dgm:t>
        <a:bodyPr/>
        <a:lstStyle/>
        <a:p>
          <a:endParaRPr lang="ru-RU"/>
        </a:p>
      </dgm:t>
    </dgm:pt>
    <dgm:pt modelId="{9CA889F0-A4C9-43A3-AC22-067B5F53332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Дорогая и сложная реализация </a:t>
          </a:r>
          <a:b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TOA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TDOA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методы)</a:t>
          </a:r>
        </a:p>
      </dgm:t>
    </dgm:pt>
    <dgm:pt modelId="{94DF51A8-63C8-404D-8FF8-2E0682727D10}" type="parTrans" cxnId="{572EEC82-6591-4BA9-A540-6DAAEA6C524B}">
      <dgm:prSet/>
      <dgm:spPr/>
      <dgm:t>
        <a:bodyPr/>
        <a:lstStyle/>
        <a:p>
          <a:endParaRPr lang="ru-RU"/>
        </a:p>
      </dgm:t>
    </dgm:pt>
    <dgm:pt modelId="{20FEA2C5-9A75-46DD-81B9-D1ACFE622DC6}" type="sibTrans" cxnId="{572EEC82-6591-4BA9-A540-6DAAEA6C524B}">
      <dgm:prSet/>
      <dgm:spPr/>
      <dgm:t>
        <a:bodyPr/>
        <a:lstStyle/>
        <a:p>
          <a:endParaRPr lang="ru-RU"/>
        </a:p>
      </dgm:t>
    </dgm:pt>
    <dgm:pt modelId="{35EF39C3-040F-4B03-A63E-BDAA0DAD305D}" type="pres">
      <dgm:prSet presAssocID="{AA86B7BD-A6A4-4350-998B-DA86DE207A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998211-C3E4-4818-849D-B2D67550F663}" type="pres">
      <dgm:prSet presAssocID="{F8821065-ABBE-40A8-A183-AD0AE3308EA1}" presName="hierRoot1" presStyleCnt="0">
        <dgm:presLayoutVars>
          <dgm:hierBranch val="init"/>
        </dgm:presLayoutVars>
      </dgm:prSet>
      <dgm:spPr/>
    </dgm:pt>
    <dgm:pt modelId="{F6DE3D02-A33B-4D21-846F-03E6BCC8A889}" type="pres">
      <dgm:prSet presAssocID="{F8821065-ABBE-40A8-A183-AD0AE3308EA1}" presName="rootComposite1" presStyleCnt="0"/>
      <dgm:spPr/>
    </dgm:pt>
    <dgm:pt modelId="{2A1F0997-A484-470C-996E-32FBE2C71731}" type="pres">
      <dgm:prSet presAssocID="{F8821065-ABBE-40A8-A183-AD0AE3308EA1}" presName="rootText1" presStyleLbl="node0" presStyleIdx="0" presStyleCnt="1" custScaleX="74749" custScaleY="74749">
        <dgm:presLayoutVars>
          <dgm:chPref val="3"/>
        </dgm:presLayoutVars>
      </dgm:prSet>
      <dgm:spPr/>
    </dgm:pt>
    <dgm:pt modelId="{8C3FAC29-92B0-43D2-B5E3-C601F62A3C13}" type="pres">
      <dgm:prSet presAssocID="{F8821065-ABBE-40A8-A183-AD0AE3308EA1}" presName="rootConnector1" presStyleLbl="node1" presStyleIdx="0" presStyleCnt="0"/>
      <dgm:spPr/>
    </dgm:pt>
    <dgm:pt modelId="{9B418B1B-84AD-4006-A116-EA16EC20B02A}" type="pres">
      <dgm:prSet presAssocID="{F8821065-ABBE-40A8-A183-AD0AE3308EA1}" presName="hierChild2" presStyleCnt="0"/>
      <dgm:spPr/>
    </dgm:pt>
    <dgm:pt modelId="{B5D62EB6-4992-40CD-8255-8DC83D69C588}" type="pres">
      <dgm:prSet presAssocID="{C32581C9-B02D-4024-AA77-C8F7F2D2844A}" presName="Name37" presStyleLbl="parChTrans1D2" presStyleIdx="0" presStyleCnt="2"/>
      <dgm:spPr/>
    </dgm:pt>
    <dgm:pt modelId="{0AAB90AF-314A-4C59-8A61-F8B54BB433FA}" type="pres">
      <dgm:prSet presAssocID="{9766BFE1-C33A-4BAB-9821-915B4F8DF187}" presName="hierRoot2" presStyleCnt="0">
        <dgm:presLayoutVars>
          <dgm:hierBranch val="init"/>
        </dgm:presLayoutVars>
      </dgm:prSet>
      <dgm:spPr/>
    </dgm:pt>
    <dgm:pt modelId="{8669A539-CEA8-49F1-89BA-D9AC0192D96A}" type="pres">
      <dgm:prSet presAssocID="{9766BFE1-C33A-4BAB-9821-915B4F8DF187}" presName="rootComposite" presStyleCnt="0"/>
      <dgm:spPr/>
    </dgm:pt>
    <dgm:pt modelId="{E482EB5E-E299-4426-991A-8265EF288E34}" type="pres">
      <dgm:prSet presAssocID="{9766BFE1-C33A-4BAB-9821-915B4F8DF187}" presName="rootText" presStyleLbl="node2" presStyleIdx="0" presStyleCnt="2" custScaleX="75095" custScaleY="75095">
        <dgm:presLayoutVars>
          <dgm:chPref val="3"/>
        </dgm:presLayoutVars>
      </dgm:prSet>
      <dgm:spPr/>
    </dgm:pt>
    <dgm:pt modelId="{AA28FCA5-63BD-419F-8B0D-AD0DEBF03B02}" type="pres">
      <dgm:prSet presAssocID="{9766BFE1-C33A-4BAB-9821-915B4F8DF187}" presName="rootConnector" presStyleLbl="node2" presStyleIdx="0" presStyleCnt="2"/>
      <dgm:spPr/>
    </dgm:pt>
    <dgm:pt modelId="{1465DD60-5D68-4B99-A3E6-56AD89AED8CF}" type="pres">
      <dgm:prSet presAssocID="{9766BFE1-C33A-4BAB-9821-915B4F8DF187}" presName="hierChild4" presStyleCnt="0"/>
      <dgm:spPr/>
    </dgm:pt>
    <dgm:pt modelId="{5E97084A-B02A-4A61-ABAE-52FB4AD79E65}" type="pres">
      <dgm:prSet presAssocID="{9766BFE1-C33A-4BAB-9821-915B4F8DF187}" presName="hierChild5" presStyleCnt="0"/>
      <dgm:spPr/>
    </dgm:pt>
    <dgm:pt modelId="{87E0CF53-AF59-4527-84FE-2F9B4DB99C20}" type="pres">
      <dgm:prSet presAssocID="{94DF51A8-63C8-404D-8FF8-2E0682727D10}" presName="Name37" presStyleLbl="parChTrans1D2" presStyleIdx="1" presStyleCnt="2"/>
      <dgm:spPr/>
    </dgm:pt>
    <dgm:pt modelId="{8FCC0EE1-8F7C-485B-A47C-D9892EA89FCA}" type="pres">
      <dgm:prSet presAssocID="{9CA889F0-A4C9-43A3-AC22-067B5F533323}" presName="hierRoot2" presStyleCnt="0">
        <dgm:presLayoutVars>
          <dgm:hierBranch val="init"/>
        </dgm:presLayoutVars>
      </dgm:prSet>
      <dgm:spPr/>
    </dgm:pt>
    <dgm:pt modelId="{D356E18E-6D70-44E9-9530-559D53A90C6A}" type="pres">
      <dgm:prSet presAssocID="{9CA889F0-A4C9-43A3-AC22-067B5F533323}" presName="rootComposite" presStyleCnt="0"/>
      <dgm:spPr/>
    </dgm:pt>
    <dgm:pt modelId="{9CF7AAAF-18C2-4AB9-9F04-31CD5ED5900F}" type="pres">
      <dgm:prSet presAssocID="{9CA889F0-A4C9-43A3-AC22-067B5F533323}" presName="rootText" presStyleLbl="node2" presStyleIdx="1" presStyleCnt="2" custScaleX="76088" custScaleY="76088">
        <dgm:presLayoutVars>
          <dgm:chPref val="3"/>
        </dgm:presLayoutVars>
      </dgm:prSet>
      <dgm:spPr/>
    </dgm:pt>
    <dgm:pt modelId="{A0772648-3C36-4927-BF61-50B194B8CC54}" type="pres">
      <dgm:prSet presAssocID="{9CA889F0-A4C9-43A3-AC22-067B5F533323}" presName="rootConnector" presStyleLbl="node2" presStyleIdx="1" presStyleCnt="2"/>
      <dgm:spPr/>
    </dgm:pt>
    <dgm:pt modelId="{CC6432DA-8BE1-4AAA-916B-03BD22633F79}" type="pres">
      <dgm:prSet presAssocID="{9CA889F0-A4C9-43A3-AC22-067B5F533323}" presName="hierChild4" presStyleCnt="0"/>
      <dgm:spPr/>
    </dgm:pt>
    <dgm:pt modelId="{F85C9B08-6244-4F8C-BB5B-954A576E4B04}" type="pres">
      <dgm:prSet presAssocID="{9CA889F0-A4C9-43A3-AC22-067B5F533323}" presName="hierChild5" presStyleCnt="0"/>
      <dgm:spPr/>
    </dgm:pt>
    <dgm:pt modelId="{1F74DA2E-819D-46C4-AE86-A52939E27F51}" type="pres">
      <dgm:prSet presAssocID="{F8821065-ABBE-40A8-A183-AD0AE3308EA1}" presName="hierChild3" presStyleCnt="0"/>
      <dgm:spPr/>
    </dgm:pt>
  </dgm:ptLst>
  <dgm:cxnLst>
    <dgm:cxn modelId="{43A69621-A291-456C-B9FF-00760860D0F9}" type="presOf" srcId="{C32581C9-B02D-4024-AA77-C8F7F2D2844A}" destId="{B5D62EB6-4992-40CD-8255-8DC83D69C588}" srcOrd="0" destOrd="0" presId="urn:microsoft.com/office/officeart/2005/8/layout/orgChart1"/>
    <dgm:cxn modelId="{95212429-E31B-43CD-8B14-C3EC5C1CB5D7}" type="presOf" srcId="{9766BFE1-C33A-4BAB-9821-915B4F8DF187}" destId="{AA28FCA5-63BD-419F-8B0D-AD0DEBF03B02}" srcOrd="1" destOrd="0" presId="urn:microsoft.com/office/officeart/2005/8/layout/orgChart1"/>
    <dgm:cxn modelId="{D2D68436-46F7-439E-989A-F6AF58D83A99}" type="presOf" srcId="{9CA889F0-A4C9-43A3-AC22-067B5F533323}" destId="{9CF7AAAF-18C2-4AB9-9F04-31CD5ED5900F}" srcOrd="0" destOrd="0" presId="urn:microsoft.com/office/officeart/2005/8/layout/orgChart1"/>
    <dgm:cxn modelId="{361BAF4C-2A7E-428C-B2DB-589D84CCF572}" type="presOf" srcId="{94DF51A8-63C8-404D-8FF8-2E0682727D10}" destId="{87E0CF53-AF59-4527-84FE-2F9B4DB99C20}" srcOrd="0" destOrd="0" presId="urn:microsoft.com/office/officeart/2005/8/layout/orgChart1"/>
    <dgm:cxn modelId="{EB6E5051-2C2E-4ED8-9DCE-30F64305D6E9}" type="presOf" srcId="{AA86B7BD-A6A4-4350-998B-DA86DE207A04}" destId="{35EF39C3-040F-4B03-A63E-BDAA0DAD305D}" srcOrd="0" destOrd="0" presId="urn:microsoft.com/office/officeart/2005/8/layout/orgChart1"/>
    <dgm:cxn modelId="{54B24D75-A508-4650-B255-25DBE14E2514}" type="presOf" srcId="{F8821065-ABBE-40A8-A183-AD0AE3308EA1}" destId="{2A1F0997-A484-470C-996E-32FBE2C71731}" srcOrd="0" destOrd="0" presId="urn:microsoft.com/office/officeart/2005/8/layout/orgChart1"/>
    <dgm:cxn modelId="{5A5EB175-3AA6-446E-ACDB-4DE3CF59D90C}" type="presOf" srcId="{9766BFE1-C33A-4BAB-9821-915B4F8DF187}" destId="{E482EB5E-E299-4426-991A-8265EF288E34}" srcOrd="0" destOrd="0" presId="urn:microsoft.com/office/officeart/2005/8/layout/orgChart1"/>
    <dgm:cxn modelId="{15A5BE56-BA39-40E1-8CBA-1AB634F376AA}" type="presOf" srcId="{F8821065-ABBE-40A8-A183-AD0AE3308EA1}" destId="{8C3FAC29-92B0-43D2-B5E3-C601F62A3C13}" srcOrd="1" destOrd="0" presId="urn:microsoft.com/office/officeart/2005/8/layout/orgChart1"/>
    <dgm:cxn modelId="{24472C82-7A3A-4ED8-99BA-CC96E2E496A7}" srcId="{AA86B7BD-A6A4-4350-998B-DA86DE207A04}" destId="{F8821065-ABBE-40A8-A183-AD0AE3308EA1}" srcOrd="0" destOrd="0" parTransId="{3C3152F8-466A-434D-A151-3AD33D630C35}" sibTransId="{533AA3D7-4EF3-4130-AEAB-2CB370C8CF12}"/>
    <dgm:cxn modelId="{572EEC82-6591-4BA9-A540-6DAAEA6C524B}" srcId="{F8821065-ABBE-40A8-A183-AD0AE3308EA1}" destId="{9CA889F0-A4C9-43A3-AC22-067B5F533323}" srcOrd="1" destOrd="0" parTransId="{94DF51A8-63C8-404D-8FF8-2E0682727D10}" sibTransId="{20FEA2C5-9A75-46DD-81B9-D1ACFE622DC6}"/>
    <dgm:cxn modelId="{CF54B5B1-0C42-4539-B78A-869D8F796FC1}" type="presOf" srcId="{9CA889F0-A4C9-43A3-AC22-067B5F533323}" destId="{A0772648-3C36-4927-BF61-50B194B8CC54}" srcOrd="1" destOrd="0" presId="urn:microsoft.com/office/officeart/2005/8/layout/orgChart1"/>
    <dgm:cxn modelId="{7DEA66CF-01F1-4F1D-A177-0ADF7B4BFE2C}" srcId="{F8821065-ABBE-40A8-A183-AD0AE3308EA1}" destId="{9766BFE1-C33A-4BAB-9821-915B4F8DF187}" srcOrd="0" destOrd="0" parTransId="{C32581C9-B02D-4024-AA77-C8F7F2D2844A}" sibTransId="{17D01CA5-5A96-4558-9198-9BE072098437}"/>
    <dgm:cxn modelId="{A90D5CCB-DD47-414D-8C53-34983E13FD31}" type="presParOf" srcId="{35EF39C3-040F-4B03-A63E-BDAA0DAD305D}" destId="{27998211-C3E4-4818-849D-B2D67550F663}" srcOrd="0" destOrd="0" presId="urn:microsoft.com/office/officeart/2005/8/layout/orgChart1"/>
    <dgm:cxn modelId="{11FA8E23-92C2-46D4-897E-E177AAC38F25}" type="presParOf" srcId="{27998211-C3E4-4818-849D-B2D67550F663}" destId="{F6DE3D02-A33B-4D21-846F-03E6BCC8A889}" srcOrd="0" destOrd="0" presId="urn:microsoft.com/office/officeart/2005/8/layout/orgChart1"/>
    <dgm:cxn modelId="{BC50EF3F-6346-4F45-893C-FD15952F7D5A}" type="presParOf" srcId="{F6DE3D02-A33B-4D21-846F-03E6BCC8A889}" destId="{2A1F0997-A484-470C-996E-32FBE2C71731}" srcOrd="0" destOrd="0" presId="urn:microsoft.com/office/officeart/2005/8/layout/orgChart1"/>
    <dgm:cxn modelId="{18D3B13B-64A9-4CDE-BE1C-E99EFE45742B}" type="presParOf" srcId="{F6DE3D02-A33B-4D21-846F-03E6BCC8A889}" destId="{8C3FAC29-92B0-43D2-B5E3-C601F62A3C13}" srcOrd="1" destOrd="0" presId="urn:microsoft.com/office/officeart/2005/8/layout/orgChart1"/>
    <dgm:cxn modelId="{6AEAC436-1C29-489E-90E2-79F4EF297DBD}" type="presParOf" srcId="{27998211-C3E4-4818-849D-B2D67550F663}" destId="{9B418B1B-84AD-4006-A116-EA16EC20B02A}" srcOrd="1" destOrd="0" presId="urn:microsoft.com/office/officeart/2005/8/layout/orgChart1"/>
    <dgm:cxn modelId="{6A605D5F-972F-49DE-8AED-C23120376CC1}" type="presParOf" srcId="{9B418B1B-84AD-4006-A116-EA16EC20B02A}" destId="{B5D62EB6-4992-40CD-8255-8DC83D69C588}" srcOrd="0" destOrd="0" presId="urn:microsoft.com/office/officeart/2005/8/layout/orgChart1"/>
    <dgm:cxn modelId="{FFABAA44-5254-4BDB-ADB9-E251CC883A7A}" type="presParOf" srcId="{9B418B1B-84AD-4006-A116-EA16EC20B02A}" destId="{0AAB90AF-314A-4C59-8A61-F8B54BB433FA}" srcOrd="1" destOrd="0" presId="urn:microsoft.com/office/officeart/2005/8/layout/orgChart1"/>
    <dgm:cxn modelId="{DBD7B7D7-CD8D-43EC-B478-0F53A4C61CC7}" type="presParOf" srcId="{0AAB90AF-314A-4C59-8A61-F8B54BB433FA}" destId="{8669A539-CEA8-49F1-89BA-D9AC0192D96A}" srcOrd="0" destOrd="0" presId="urn:microsoft.com/office/officeart/2005/8/layout/orgChart1"/>
    <dgm:cxn modelId="{B9481520-4C83-49DA-ABA3-3084B35E6029}" type="presParOf" srcId="{8669A539-CEA8-49F1-89BA-D9AC0192D96A}" destId="{E482EB5E-E299-4426-991A-8265EF288E34}" srcOrd="0" destOrd="0" presId="urn:microsoft.com/office/officeart/2005/8/layout/orgChart1"/>
    <dgm:cxn modelId="{1036E585-11AD-45A0-88A5-8AC8BE1007BC}" type="presParOf" srcId="{8669A539-CEA8-49F1-89BA-D9AC0192D96A}" destId="{AA28FCA5-63BD-419F-8B0D-AD0DEBF03B02}" srcOrd="1" destOrd="0" presId="urn:microsoft.com/office/officeart/2005/8/layout/orgChart1"/>
    <dgm:cxn modelId="{5BF5E546-D27F-49A0-BB0A-4C25F7841BEE}" type="presParOf" srcId="{0AAB90AF-314A-4C59-8A61-F8B54BB433FA}" destId="{1465DD60-5D68-4B99-A3E6-56AD89AED8CF}" srcOrd="1" destOrd="0" presId="urn:microsoft.com/office/officeart/2005/8/layout/orgChart1"/>
    <dgm:cxn modelId="{A0C29589-AE7C-490F-8FE1-4DBF78876E77}" type="presParOf" srcId="{0AAB90AF-314A-4C59-8A61-F8B54BB433FA}" destId="{5E97084A-B02A-4A61-ABAE-52FB4AD79E65}" srcOrd="2" destOrd="0" presId="urn:microsoft.com/office/officeart/2005/8/layout/orgChart1"/>
    <dgm:cxn modelId="{79582D48-5F44-44FC-856E-C9DB645092E1}" type="presParOf" srcId="{9B418B1B-84AD-4006-A116-EA16EC20B02A}" destId="{87E0CF53-AF59-4527-84FE-2F9B4DB99C20}" srcOrd="2" destOrd="0" presId="urn:microsoft.com/office/officeart/2005/8/layout/orgChart1"/>
    <dgm:cxn modelId="{BB69934E-19EB-4691-B018-5873B47520E3}" type="presParOf" srcId="{9B418B1B-84AD-4006-A116-EA16EC20B02A}" destId="{8FCC0EE1-8F7C-485B-A47C-D9892EA89FCA}" srcOrd="3" destOrd="0" presId="urn:microsoft.com/office/officeart/2005/8/layout/orgChart1"/>
    <dgm:cxn modelId="{073893FF-EAFA-4736-AEB1-077ABE548C00}" type="presParOf" srcId="{8FCC0EE1-8F7C-485B-A47C-D9892EA89FCA}" destId="{D356E18E-6D70-44E9-9530-559D53A90C6A}" srcOrd="0" destOrd="0" presId="urn:microsoft.com/office/officeart/2005/8/layout/orgChart1"/>
    <dgm:cxn modelId="{0E0250D9-A2F5-4BD1-8AFB-78ADAE9BE0D8}" type="presParOf" srcId="{D356E18E-6D70-44E9-9530-559D53A90C6A}" destId="{9CF7AAAF-18C2-4AB9-9F04-31CD5ED5900F}" srcOrd="0" destOrd="0" presId="urn:microsoft.com/office/officeart/2005/8/layout/orgChart1"/>
    <dgm:cxn modelId="{A9C6BEA6-418D-4057-80D7-8B49B9C0CD3B}" type="presParOf" srcId="{D356E18E-6D70-44E9-9530-559D53A90C6A}" destId="{A0772648-3C36-4927-BF61-50B194B8CC54}" srcOrd="1" destOrd="0" presId="urn:microsoft.com/office/officeart/2005/8/layout/orgChart1"/>
    <dgm:cxn modelId="{27EC9C6E-B9CF-4A54-86D5-98E435920D40}" type="presParOf" srcId="{8FCC0EE1-8F7C-485B-A47C-D9892EA89FCA}" destId="{CC6432DA-8BE1-4AAA-916B-03BD22633F79}" srcOrd="1" destOrd="0" presId="urn:microsoft.com/office/officeart/2005/8/layout/orgChart1"/>
    <dgm:cxn modelId="{A57D2C8B-BBB2-4485-AF12-41BBC0A0240A}" type="presParOf" srcId="{8FCC0EE1-8F7C-485B-A47C-D9892EA89FCA}" destId="{F85C9B08-6244-4F8C-BB5B-954A576E4B04}" srcOrd="2" destOrd="0" presId="urn:microsoft.com/office/officeart/2005/8/layout/orgChart1"/>
    <dgm:cxn modelId="{467CB4A2-D22B-4072-A676-44DF41FAA113}" type="presParOf" srcId="{27998211-C3E4-4818-849D-B2D67550F663}" destId="{1F74DA2E-819D-46C4-AE86-A52939E27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0CF53-AF59-4527-84FE-2F9B4DB99C20}">
      <dsp:nvSpPr>
        <dsp:cNvPr id="0" name=""/>
        <dsp:cNvSpPr/>
      </dsp:nvSpPr>
      <dsp:spPr>
        <a:xfrm>
          <a:off x="5029199" y="1559717"/>
          <a:ext cx="2002855" cy="875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691"/>
              </a:lnTo>
              <a:lnTo>
                <a:pt x="2002855" y="437691"/>
              </a:lnTo>
              <a:lnTo>
                <a:pt x="2002855" y="8753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62EB6-4992-40CD-8255-8DC83D69C588}">
      <dsp:nvSpPr>
        <dsp:cNvPr id="0" name=""/>
        <dsp:cNvSpPr/>
      </dsp:nvSpPr>
      <dsp:spPr>
        <a:xfrm>
          <a:off x="3005648" y="1559717"/>
          <a:ext cx="2023551" cy="875382"/>
        </a:xfrm>
        <a:custGeom>
          <a:avLst/>
          <a:gdLst/>
          <a:ahLst/>
          <a:cxnLst/>
          <a:rect l="0" t="0" r="0" b="0"/>
          <a:pathLst>
            <a:path>
              <a:moveTo>
                <a:pt x="2023551" y="0"/>
              </a:moveTo>
              <a:lnTo>
                <a:pt x="2023551" y="437691"/>
              </a:lnTo>
              <a:lnTo>
                <a:pt x="0" y="437691"/>
              </a:lnTo>
              <a:lnTo>
                <a:pt x="0" y="8753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F0997-A484-470C-996E-32FBE2C71731}">
      <dsp:nvSpPr>
        <dsp:cNvPr id="0" name=""/>
        <dsp:cNvSpPr/>
      </dsp:nvSpPr>
      <dsp:spPr>
        <a:xfrm>
          <a:off x="3471247" y="1764"/>
          <a:ext cx="3115904" cy="1557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Существующие технологии</a:t>
          </a:r>
        </a:p>
      </dsp:txBody>
      <dsp:txXfrm>
        <a:off x="3471247" y="1764"/>
        <a:ext cx="3115904" cy="1557952"/>
      </dsp:txXfrm>
    </dsp:sp>
    <dsp:sp modelId="{E482EB5E-E299-4426-991A-8265EF288E34}">
      <dsp:nvSpPr>
        <dsp:cNvPr id="0" name=""/>
        <dsp:cNvSpPr/>
      </dsp:nvSpPr>
      <dsp:spPr>
        <a:xfrm>
          <a:off x="1440484" y="2435099"/>
          <a:ext cx="3130327" cy="1565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Низкая точность</a:t>
          </a:r>
          <a:b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RSSI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WI-FI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Bluetooth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0484" y="2435099"/>
        <a:ext cx="3130327" cy="1565163"/>
      </dsp:txXfrm>
    </dsp:sp>
    <dsp:sp modelId="{9CF7AAAF-18C2-4AB9-9F04-31CD5ED5900F}">
      <dsp:nvSpPr>
        <dsp:cNvPr id="0" name=""/>
        <dsp:cNvSpPr/>
      </dsp:nvSpPr>
      <dsp:spPr>
        <a:xfrm>
          <a:off x="5446194" y="2435099"/>
          <a:ext cx="3171720" cy="158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Дорогая и сложная реализация </a:t>
          </a:r>
          <a:b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TOA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TDOA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методы)</a:t>
          </a:r>
        </a:p>
      </dsp:txBody>
      <dsp:txXfrm>
        <a:off x="5446194" y="2435099"/>
        <a:ext cx="3171720" cy="158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8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9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4600D5-A1E9-4AD2-9425-4CDEA29BB89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FA67-8EF7-4D12-89BE-DB2E33C3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66" y="1872125"/>
            <a:ext cx="11026067" cy="1556875"/>
          </a:xfrm>
        </p:spPr>
        <p:txBody>
          <a:bodyPr>
            <a:noAutofit/>
          </a:bodyPr>
          <a:lstStyle/>
          <a:p>
            <a:pPr algn="ctr"/>
            <a:r>
              <a:rPr lang="ru-RU" sz="4800" b="0" i="0" dirty="0">
                <a:solidFill>
                  <a:srgbClr val="003C6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координат мобильного объекта в сверхширокополосной беспроводной сети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CC8CD-FE1D-4C23-B6CC-2B69B9FA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51949"/>
            <a:ext cx="12192000" cy="1760074"/>
          </a:xfrm>
        </p:spPr>
        <p:txBody>
          <a:bodyPr>
            <a:no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Милославов Глеб Евгеньевич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Московский физико-технический институт (национальный исследовательский университет)</a:t>
            </a: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Институт радиотехники и электроники им. В. А. Котельникова (Российская академия наук)</a:t>
            </a:r>
            <a:endParaRPr lang="ru-RU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24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.0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.202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 </a:t>
            </a: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4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64899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1319-1FDF-4554-A8F9-87581B5F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F615DD-DA01-468A-B7C1-8A2B45325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1713" y="1846263"/>
            <a:ext cx="9068899" cy="4022725"/>
          </a:xfrm>
        </p:spPr>
      </p:pic>
    </p:spTree>
    <p:extLst>
      <p:ext uri="{BB962C8B-B14F-4D97-AF65-F5344CB8AC3E}">
        <p14:creationId xmlns:p14="http://schemas.microsoft.com/office/powerpoint/2010/main" val="291228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7B753-B448-4752-9269-EAEC59A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63B31-21DC-43B1-9B2B-05AF4D5C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2563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E54EF-6E90-4AB3-9BEE-C52EAF9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925368-9BEA-424D-B1F9-E39CD52B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330439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DF3D-CA1B-4FB4-A43F-077040E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681F7C-3FBF-425D-8C50-DC202CAB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192931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1143E-F029-47F1-A683-896DD26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54C01E-729F-4372-B077-6C74BCB2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01485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C6715-4901-4D88-947E-D1F87A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13DEE-4116-40C1-BF85-1D58D53E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82748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2D46-E04C-40DF-8203-9D6DA98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эксперимента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224168-A9B6-4674-8102-87440557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61727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2BE79-10E6-4F0C-9704-2163662E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98829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установки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8B3002-42D4-4F47-A21A-3FF446D761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96" y="2174049"/>
            <a:ext cx="4956107" cy="3874775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7DBDFC3-E826-4C2D-9D8B-AB1B7B72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07" y="2174048"/>
            <a:ext cx="3951697" cy="3874775"/>
          </a:xfrm>
        </p:spPr>
      </p:pic>
    </p:spTree>
    <p:extLst>
      <p:ext uri="{BB962C8B-B14F-4D97-AF65-F5344CB8AC3E}">
        <p14:creationId xmlns:p14="http://schemas.microsoft.com/office/powerpoint/2010/main" val="401708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6C6D-4012-4426-9C51-56C2C7A1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  <a:endParaRPr lang="ru-RU" dirty="0"/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987EA9AA-2021-4B22-A4D7-E3506E1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92445"/>
              </p:ext>
            </p:extLst>
          </p:nvPr>
        </p:nvGraphicFramePr>
        <p:xfrm>
          <a:off x="1219200" y="2000250"/>
          <a:ext cx="9936480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1729575124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5984059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192501177"/>
                    </a:ext>
                  </a:extLst>
                </a:gridCol>
              </a:tblGrid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Реальные координаты, 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Измеренные координаты, м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Ошибка, 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133487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695671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085601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1961614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66595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69517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916975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616852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9829567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4858239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507489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6694905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1713113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5285684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4307149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01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8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9F000-BFC6-4867-B81D-736D761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BCA3A-A2B3-4E24-9428-DEA48A8C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Сферы жизни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требующие корректного позиционирования внутри помещений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Промышленность и логистика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Здравоохранение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Торговля и общественные пространства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Умные здания и офисы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3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1992-55C8-4427-9F47-48025082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3E9BD-CE44-4CA9-B3E8-1AB2D461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945" y="1685166"/>
            <a:ext cx="5498237" cy="41236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C7C7D6-DEBC-4B15-8BA7-3144264BF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182" y="1685166"/>
            <a:ext cx="5498237" cy="4123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7511-930F-43FA-BFFC-DC4CD939A191}"/>
              </a:ext>
            </a:extLst>
          </p:cNvPr>
          <p:cNvSpPr txBox="1"/>
          <p:nvPr/>
        </p:nvSpPr>
        <p:spPr>
          <a:xfrm>
            <a:off x="877410" y="5685628"/>
            <a:ext cx="47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Амплитуда сигналов с якорей при изменении положения мобильного устройства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C461D-A2C2-4BA7-9405-649DF142DE80}"/>
              </a:ext>
            </a:extLst>
          </p:cNvPr>
          <p:cNvSpPr txBox="1"/>
          <p:nvPr/>
        </p:nvSpPr>
        <p:spPr>
          <a:xfrm>
            <a:off x="6492907" y="5685627"/>
            <a:ext cx="45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определения координат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15см</a:t>
            </a:r>
          </a:p>
        </p:txBody>
      </p:sp>
    </p:spTree>
    <p:extLst>
      <p:ext uri="{BB962C8B-B14F-4D97-AF65-F5344CB8AC3E}">
        <p14:creationId xmlns:p14="http://schemas.microsoft.com/office/powerpoint/2010/main" val="401698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6C6D-4012-4426-9C51-56C2C7A1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  <a:endParaRPr lang="ru-RU" dirty="0"/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987EA9AA-2021-4B22-A4D7-E3506E1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84458"/>
              </p:ext>
            </p:extLst>
          </p:nvPr>
        </p:nvGraphicFramePr>
        <p:xfrm>
          <a:off x="1127760" y="3886200"/>
          <a:ext cx="9936480" cy="1162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1729575124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5984059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192501177"/>
                    </a:ext>
                  </a:extLst>
                </a:gridCol>
              </a:tblGrid>
              <a:tr h="6442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Среднеквадратичная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абсолютная, 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Максимальная, 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133487"/>
                  </a:ext>
                </a:extLst>
              </a:tr>
              <a:tr h="5185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6956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4C6BAC-7724-4A61-9C69-3CC3D339BC73}"/>
              </a:ext>
            </a:extLst>
          </p:cNvPr>
          <p:cNvSpPr txBox="1"/>
          <p:nvPr/>
        </p:nvSpPr>
        <p:spPr>
          <a:xfrm>
            <a:off x="1219200" y="2085975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сильные выбросы на краях зоны проведения измерений, конечные результаты оправдали сантиметровую точность. Ошибки по итогам измерений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3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D8EF-30F7-4A08-A43E-C5637DF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7DF5-B03B-410C-961C-278D4B1F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Предложенный подход сочетает высокую точность позиционирования (до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см) с технической простотой реализации, что делает его перспективным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-приложений, промышленной автоматизации и умных помещений.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исследования направлены на подключение большего количества устройств и на определение координат на плоскости и в пространстве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F4B02-1595-44B4-B711-0F555C1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E1810-AC61-45DB-A3FC-CFCBDE50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причины сложности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позиционирования внутри помещения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сигналов GPS/ГЛОНАСС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экранирования стенами и перекрытиями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среда помещений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ухудшать точность, требуются частые калибровки устройств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03684-FA67-4F28-94D4-A9180E3E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C96951D-8BD3-4615-9FDA-BB61F41C1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24807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9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0B47E-713A-4E00-8EC9-973CD94F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4004E-C14C-41D3-8EEE-F8F19B84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Сверхширокополосные (СШП, UWB) технологии (полосы более 500МГц) демонстрируют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сантиметровую точность (0.1–0.5 м)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устойчивость к многолучевому распространению сигналов. В купе с этим такой способ позиционирования легче реализуем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отличие от временных методов по типу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TDOA.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хаотических СШП радиоимпульсов и метод измерения расстояния по амплитуде сигнала.</a:t>
            </a:r>
          </a:p>
        </p:txBody>
      </p:sp>
    </p:spTree>
    <p:extLst>
      <p:ext uri="{BB962C8B-B14F-4D97-AF65-F5344CB8AC3E}">
        <p14:creationId xmlns:p14="http://schemas.microsoft.com/office/powerpoint/2010/main" val="184147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E968-0B42-4C04-AB03-8341D39B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15C2A-BEA6-4DDD-910B-1F733F94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макета СШП сети, обеспечивающий измерение расстояния между узлами (с возможной большей точностью) на основе хаотических радиоимпульсов и проведение экспериментов для понимания возможной точности данного метода.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аппаратную платформу для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и приема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СШП хаотических сигналов.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экспериментальные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точности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измерения расстояния и позиционирования в реальных условиях.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6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F5D76-5082-4570-830E-B453549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05E94D-2FC6-4410-8AE8-28B9DA01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" y="1953759"/>
            <a:ext cx="5075286" cy="33126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9FF74-5F08-4446-B121-51B964CCC476}"/>
              </a:ext>
            </a:extLst>
          </p:cNvPr>
          <p:cNvSpPr txBox="1"/>
          <p:nvPr/>
        </p:nvSpPr>
        <p:spPr>
          <a:xfrm>
            <a:off x="566582" y="5482857"/>
            <a:ext cx="52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мощности хаотических колебаний (3–5 ГГц)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3D218D-A3BF-4AD7-B856-34A110F8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37" y="1953759"/>
            <a:ext cx="5701052" cy="33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B1442-9F64-4AF6-85B9-4C2FE679B7CD}"/>
              </a:ext>
            </a:extLst>
          </p:cNvPr>
          <p:cNvSpPr txBox="1"/>
          <p:nvPr/>
        </p:nvSpPr>
        <p:spPr>
          <a:xfrm>
            <a:off x="6230537" y="5344357"/>
            <a:ext cx="512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огибающей хаотических радиоимпульсов на выходе логарифмического детектора</a:t>
            </a:r>
          </a:p>
        </p:txBody>
      </p:sp>
    </p:spTree>
    <p:extLst>
      <p:ext uri="{BB962C8B-B14F-4D97-AF65-F5344CB8AC3E}">
        <p14:creationId xmlns:p14="http://schemas.microsoft.com/office/powerpoint/2010/main" val="330844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970D-95E3-4A8F-AC11-51840A5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Закон затухания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сигнала в беспроводном канале связи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Вычисление расстояния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𝑛h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Определение координат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метод усреднения расстояния от цели до маяков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7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4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7398" y="1253140"/>
            <a:ext cx="9317530" cy="4863228"/>
          </a:xfrm>
        </p:spPr>
      </p:pic>
    </p:spTree>
    <p:extLst>
      <p:ext uri="{BB962C8B-B14F-4D97-AF65-F5344CB8AC3E}">
        <p14:creationId xmlns:p14="http://schemas.microsoft.com/office/powerpoint/2010/main" val="17544823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519</Words>
  <Application>Microsoft Office PowerPoint</Application>
  <PresentationFormat>Широкоэкранный</PresentationFormat>
  <Paragraphs>107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Ретро</vt:lpstr>
      <vt:lpstr>Определение координат мобильного объекта в сверхширокополосной беспроводной сети</vt:lpstr>
      <vt:lpstr>Вводная часть</vt:lpstr>
      <vt:lpstr>Вводная часть</vt:lpstr>
      <vt:lpstr>Вводная часть</vt:lpstr>
      <vt:lpstr>Вводная часть</vt:lpstr>
      <vt:lpstr>Цели и задачи работы</vt:lpstr>
      <vt:lpstr>Методы</vt:lpstr>
      <vt:lpstr>Методы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Схема эксперимента</vt:lpstr>
      <vt:lpstr>Фото установки</vt:lpstr>
      <vt:lpstr>Результаты измерений</vt:lpstr>
      <vt:lpstr>Результаты измерений</vt:lpstr>
      <vt:lpstr>Результаты измерений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Макетирование сверхширокополосной беспроводной сети с одновременной передачей данных и измерением расстояния между её узлами</dc:title>
  <dc:creator>Глеб Милославов</dc:creator>
  <cp:lastModifiedBy>Глеб Милославов</cp:lastModifiedBy>
  <cp:revision>36</cp:revision>
  <dcterms:created xsi:type="dcterms:W3CDTF">2025-04-03T10:17:35Z</dcterms:created>
  <dcterms:modified xsi:type="dcterms:W3CDTF">2025-06-23T15:23:02Z</dcterms:modified>
</cp:coreProperties>
</file>