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7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20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7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9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72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3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D439-EB4E-40A7-8B64-20C0E89720EF}" type="datetimeFigureOut">
              <a:rPr kumimoji="1" lang="ja-JP" altLang="en-US" smtClean="0"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2F9E-A302-4165-8D14-2E60522703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第一版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第一版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第一版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3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第一版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3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画面に合わせる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第一版</vt:lpstr>
      <vt:lpstr>第一版</vt:lpstr>
      <vt:lpstr>第一版</vt:lpstr>
      <vt:lpstr>第一版</vt:lpstr>
    </vt:vector>
  </TitlesOfParts>
  <Company>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ES</dc:creator>
  <cp:lastModifiedBy>ES</cp:lastModifiedBy>
  <cp:revision>2</cp:revision>
  <dcterms:created xsi:type="dcterms:W3CDTF">2013-05-11T03:33:41Z</dcterms:created>
  <dcterms:modified xsi:type="dcterms:W3CDTF">2013-05-11T03:34:07Z</dcterms:modified>
</cp:coreProperties>
</file>