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50"/>
  </p:notesMasterIdLst>
  <p:sldIdLst>
    <p:sldId id="256" r:id="rId3"/>
    <p:sldId id="397" r:id="rId4"/>
    <p:sldId id="398" r:id="rId5"/>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41" r:id="rId27"/>
    <p:sldId id="311" r:id="rId28"/>
    <p:sldId id="312" r:id="rId29"/>
    <p:sldId id="313" r:id="rId30"/>
    <p:sldId id="314" r:id="rId31"/>
    <p:sldId id="315"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2" r:id="rId46"/>
    <p:sldId id="333" r:id="rId47"/>
    <p:sldId id="334" r:id="rId48"/>
    <p:sldId id="309"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autoAdjust="0"/>
    <p:restoredTop sz="94600" autoAdjust="0"/>
  </p:normalViewPr>
  <p:slideViewPr>
    <p:cSldViewPr>
      <p:cViewPr varScale="1">
        <p:scale>
          <a:sx n="56" d="100"/>
          <a:sy n="56" d="100"/>
        </p:scale>
        <p:origin x="1107"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ED0B-63AF-415B-995E-66A031723DCC}" type="datetimeFigureOut">
              <a:rPr lang="en-US" smtClean="0"/>
              <a:pPr/>
              <a:t>9/7/2021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4C1ED2-C316-415C-9E16-8ADDA818DB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4C1ED2-C316-415C-9E16-8ADDA818DB9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47024B-8543-4450-868A-C1CD658246B8}" type="datetime1">
              <a:rPr lang="en-US" smtClean="0"/>
              <a:t>9/7/2021</a:t>
            </a:fld>
            <a:endParaRPr lang="en-US"/>
          </a:p>
        </p:txBody>
      </p:sp>
      <p:sp>
        <p:nvSpPr>
          <p:cNvPr id="5" name="Footer Placeholder 4"/>
          <p:cNvSpPr>
            <a:spLocks noGrp="1"/>
          </p:cNvSpPr>
          <p:nvPr>
            <p:ph type="ftr" sz="quarter" idx="11"/>
          </p:nvPr>
        </p:nvSpPr>
        <p:spPr/>
        <p:txBody>
          <a:bodyPr/>
          <a:lstStyle/>
          <a:p>
            <a:r>
              <a:rPr lang="en-US" smtClean="0"/>
              <a:t>Roya Choupani</a:t>
            </a:r>
            <a:endParaRPr lang="en-US"/>
          </a:p>
        </p:txBody>
      </p:sp>
      <p:sp>
        <p:nvSpPr>
          <p:cNvPr id="6" name="Slide Number Placeholder 5"/>
          <p:cNvSpPr>
            <a:spLocks noGrp="1"/>
          </p:cNvSpPr>
          <p:nvPr>
            <p:ph type="sldNum" sz="quarter" idx="12"/>
          </p:nvPr>
        </p:nvSpPr>
        <p:spPr/>
        <p:txBody>
          <a:bodyPr/>
          <a:lstStyle/>
          <a:p>
            <a:fld id="{7EC988D2-EC17-4781-A0DA-D345DEB0A7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CA831-B4DF-4B9B-B641-4118F684A6D2}" type="datetime1">
              <a:rPr lang="en-US" smtClean="0"/>
              <a:t>9/7/2021</a:t>
            </a:fld>
            <a:endParaRPr lang="en-US"/>
          </a:p>
        </p:txBody>
      </p:sp>
      <p:sp>
        <p:nvSpPr>
          <p:cNvPr id="5" name="Footer Placeholder 4"/>
          <p:cNvSpPr>
            <a:spLocks noGrp="1"/>
          </p:cNvSpPr>
          <p:nvPr>
            <p:ph type="ftr" sz="quarter" idx="11"/>
          </p:nvPr>
        </p:nvSpPr>
        <p:spPr/>
        <p:txBody>
          <a:bodyPr/>
          <a:lstStyle/>
          <a:p>
            <a:r>
              <a:rPr lang="en-US" smtClean="0"/>
              <a:t>Roya Choupani</a:t>
            </a:r>
            <a:endParaRPr lang="en-US"/>
          </a:p>
        </p:txBody>
      </p:sp>
      <p:sp>
        <p:nvSpPr>
          <p:cNvPr id="6" name="Slide Number Placeholder 5"/>
          <p:cNvSpPr>
            <a:spLocks noGrp="1"/>
          </p:cNvSpPr>
          <p:nvPr>
            <p:ph type="sldNum" sz="quarter" idx="12"/>
          </p:nvPr>
        </p:nvSpPr>
        <p:spPr/>
        <p:txBody>
          <a:bodyPr/>
          <a:lstStyle/>
          <a:p>
            <a:fld id="{7EC988D2-EC17-4781-A0DA-D345DEB0A7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91E9D-CA69-4F66-87C9-F1E1A165B3C2}" type="datetime1">
              <a:rPr lang="en-US" smtClean="0"/>
              <a:t>9/7/2021</a:t>
            </a:fld>
            <a:endParaRPr lang="en-US"/>
          </a:p>
        </p:txBody>
      </p:sp>
      <p:sp>
        <p:nvSpPr>
          <p:cNvPr id="5" name="Footer Placeholder 4"/>
          <p:cNvSpPr>
            <a:spLocks noGrp="1"/>
          </p:cNvSpPr>
          <p:nvPr>
            <p:ph type="ftr" sz="quarter" idx="11"/>
          </p:nvPr>
        </p:nvSpPr>
        <p:spPr/>
        <p:txBody>
          <a:bodyPr/>
          <a:lstStyle/>
          <a:p>
            <a:r>
              <a:rPr lang="en-US" smtClean="0"/>
              <a:t>Roya Choupani</a:t>
            </a:r>
            <a:endParaRPr lang="en-US"/>
          </a:p>
        </p:txBody>
      </p:sp>
      <p:sp>
        <p:nvSpPr>
          <p:cNvPr id="6" name="Slide Number Placeholder 5"/>
          <p:cNvSpPr>
            <a:spLocks noGrp="1"/>
          </p:cNvSpPr>
          <p:nvPr>
            <p:ph type="sldNum" sz="quarter" idx="12"/>
          </p:nvPr>
        </p:nvSpPr>
        <p:spPr/>
        <p:txBody>
          <a:bodyPr/>
          <a:lstStyle/>
          <a:p>
            <a:fld id="{7EC988D2-EC17-4781-A0DA-D345DEB0A7B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fld id="{50513335-540F-4F43-A84F-6F9418BFD39E}" type="datetime1">
              <a:rPr lang="en-US" smtClean="0"/>
              <a:t>9/7/2021</a:t>
            </a:fld>
            <a:endParaRPr lang="en-US"/>
          </a:p>
        </p:txBody>
      </p:sp>
      <p:sp>
        <p:nvSpPr>
          <p:cNvPr id="17" name="Footer Placeholder 16"/>
          <p:cNvSpPr>
            <a:spLocks noGrp="1"/>
          </p:cNvSpPr>
          <p:nvPr>
            <p:ph type="ftr" sz="quarter" idx="11"/>
          </p:nvPr>
        </p:nvSpPr>
        <p:spPr/>
        <p:txBody>
          <a:bodyPr/>
          <a:lstStyle/>
          <a:p>
            <a:pPr>
              <a:defRPr/>
            </a:pPr>
            <a:r>
              <a:rPr lang="en-US" smtClean="0"/>
              <a:t>Roya Choupani</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7EEFAD7-10A1-4EDA-A518-BCAA872618DE}"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F68BFB8D-D5C8-427A-BF46-F0F9042FC89C}" type="datetime1">
              <a:rPr lang="en-US" smtClean="0"/>
              <a:t>9/7/2021</a:t>
            </a:fld>
            <a:endParaRPr lang="en-US"/>
          </a:p>
        </p:txBody>
      </p:sp>
      <p:sp>
        <p:nvSpPr>
          <p:cNvPr id="5" name="Footer Placeholder 4"/>
          <p:cNvSpPr>
            <a:spLocks noGrp="1"/>
          </p:cNvSpPr>
          <p:nvPr>
            <p:ph type="ftr" sz="quarter" idx="11"/>
          </p:nvPr>
        </p:nvSpPr>
        <p:spPr/>
        <p:txBody>
          <a:bodyPr/>
          <a:lstStyle/>
          <a:p>
            <a:pPr>
              <a:defRPr/>
            </a:pPr>
            <a:r>
              <a:rPr lang="en-US" smtClean="0"/>
              <a:t>Roya Choupani</a:t>
            </a:r>
            <a:endParaRPr lang="en-US" dirty="0"/>
          </a:p>
        </p:txBody>
      </p:sp>
      <p:sp>
        <p:nvSpPr>
          <p:cNvPr id="6" name="Slide Number Placeholder 5"/>
          <p:cNvSpPr>
            <a:spLocks noGrp="1"/>
          </p:cNvSpPr>
          <p:nvPr>
            <p:ph type="sldNum" sz="quarter" idx="12"/>
          </p:nvPr>
        </p:nvSpPr>
        <p:spPr/>
        <p:txBody>
          <a:bodyPr/>
          <a:lstStyle/>
          <a:p>
            <a:pPr>
              <a:defRPr/>
            </a:pPr>
            <a:fld id="{F7DB1659-68F9-46A1-84FA-D094AF0DEEE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9BBFCB71-3386-4B63-9ECD-B9BB69DF2E76}" type="datetime1">
              <a:rPr lang="en-US" smtClean="0"/>
              <a:t>9/7/2021</a:t>
            </a:fld>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r>
              <a:rPr lang="en-US" smtClean="0"/>
              <a:t>Roya Choupani</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2E6CC5BE-317F-4AC4-B498-BFB9511C755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3B5E1C7B-4D46-4A4B-B037-08F84D0A9F82}" type="datetime1">
              <a:rPr lang="en-US" smtClean="0"/>
              <a:t>9/7/2021</a:t>
            </a:fld>
            <a:endParaRPr lang="en-US"/>
          </a:p>
        </p:txBody>
      </p:sp>
      <p:sp>
        <p:nvSpPr>
          <p:cNvPr id="6" name="Footer Placeholder 5"/>
          <p:cNvSpPr>
            <a:spLocks noGrp="1"/>
          </p:cNvSpPr>
          <p:nvPr>
            <p:ph type="ftr" sz="quarter" idx="11"/>
          </p:nvPr>
        </p:nvSpPr>
        <p:spPr/>
        <p:txBody>
          <a:bodyPr/>
          <a:lstStyle/>
          <a:p>
            <a:pPr>
              <a:defRPr/>
            </a:pPr>
            <a:r>
              <a:rPr lang="en-US" smtClean="0"/>
              <a:t>Roya Choupani</a:t>
            </a:r>
            <a:endParaRPr lang="en-US"/>
          </a:p>
        </p:txBody>
      </p:sp>
      <p:sp>
        <p:nvSpPr>
          <p:cNvPr id="7" name="Slide Number Placeholder 6"/>
          <p:cNvSpPr>
            <a:spLocks noGrp="1"/>
          </p:cNvSpPr>
          <p:nvPr>
            <p:ph type="sldNum" sz="quarter" idx="12"/>
          </p:nvPr>
        </p:nvSpPr>
        <p:spPr/>
        <p:txBody>
          <a:bodyPr/>
          <a:lstStyle/>
          <a:p>
            <a:pPr>
              <a:defRPr/>
            </a:pPr>
            <a:fld id="{6E3C6393-A51D-4CB3-ADBF-3976B760E889}"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27B4653C-CC35-4641-AFC2-2E5AD97CAC8D}" type="datetime1">
              <a:rPr lang="en-US" smtClean="0"/>
              <a:t>9/7/2021</a:t>
            </a:fld>
            <a:endParaRPr lang="en-US"/>
          </a:p>
        </p:txBody>
      </p:sp>
      <p:sp>
        <p:nvSpPr>
          <p:cNvPr id="8" name="Footer Placeholder 7"/>
          <p:cNvSpPr>
            <a:spLocks noGrp="1"/>
          </p:cNvSpPr>
          <p:nvPr>
            <p:ph type="ftr" sz="quarter" idx="11"/>
          </p:nvPr>
        </p:nvSpPr>
        <p:spPr/>
        <p:txBody>
          <a:bodyPr/>
          <a:lstStyle/>
          <a:p>
            <a:pPr>
              <a:defRPr/>
            </a:pPr>
            <a:r>
              <a:rPr lang="en-US" smtClean="0"/>
              <a:t>Roya Choupani</a:t>
            </a:r>
            <a:endParaRPr lang="en-US"/>
          </a:p>
        </p:txBody>
      </p:sp>
      <p:sp>
        <p:nvSpPr>
          <p:cNvPr id="9" name="Slide Number Placeholder 8"/>
          <p:cNvSpPr>
            <a:spLocks noGrp="1"/>
          </p:cNvSpPr>
          <p:nvPr>
            <p:ph type="sldNum" sz="quarter" idx="12"/>
          </p:nvPr>
        </p:nvSpPr>
        <p:spPr/>
        <p:txBody>
          <a:bodyPr/>
          <a:lstStyle/>
          <a:p>
            <a:pPr>
              <a:defRPr/>
            </a:pPr>
            <a:fld id="{605EE7AA-E708-4591-A169-8E2820849A30}"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8753635E-EEE6-4AA8-900A-4B0865704DC1}" type="datetime1">
              <a:rPr lang="en-US" smtClean="0"/>
              <a:t>9/7/2021</a:t>
            </a:fld>
            <a:endParaRPr lang="en-US"/>
          </a:p>
        </p:txBody>
      </p:sp>
      <p:sp>
        <p:nvSpPr>
          <p:cNvPr id="4" name="Footer Placeholder 3"/>
          <p:cNvSpPr>
            <a:spLocks noGrp="1"/>
          </p:cNvSpPr>
          <p:nvPr>
            <p:ph type="ftr" sz="quarter" idx="11"/>
          </p:nvPr>
        </p:nvSpPr>
        <p:spPr/>
        <p:txBody>
          <a:bodyPr/>
          <a:lstStyle/>
          <a:p>
            <a:pPr>
              <a:defRPr/>
            </a:pPr>
            <a:r>
              <a:rPr lang="en-US" smtClean="0"/>
              <a:t>Roya Choupani</a:t>
            </a:r>
            <a:endParaRPr lang="en-US"/>
          </a:p>
        </p:txBody>
      </p:sp>
      <p:sp>
        <p:nvSpPr>
          <p:cNvPr id="5" name="Slide Number Placeholder 4"/>
          <p:cNvSpPr>
            <a:spLocks noGrp="1"/>
          </p:cNvSpPr>
          <p:nvPr>
            <p:ph type="sldNum" sz="quarter" idx="12"/>
          </p:nvPr>
        </p:nvSpPr>
        <p:spPr/>
        <p:txBody>
          <a:bodyPr/>
          <a:lstStyle/>
          <a:p>
            <a:pPr>
              <a:defRPr/>
            </a:pPr>
            <a:fld id="{812109E0-8651-4B0F-AF0B-AAC3CCEF99B8}"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6034E13-BE47-47B8-A8EA-D9F68AC69496}" type="datetime1">
              <a:rPr lang="en-US" smtClean="0"/>
              <a:t>9/7/2021</a:t>
            </a:fld>
            <a:endParaRPr lang="en-US"/>
          </a:p>
        </p:txBody>
      </p:sp>
      <p:sp>
        <p:nvSpPr>
          <p:cNvPr id="3" name="Footer Placeholder 2"/>
          <p:cNvSpPr>
            <a:spLocks noGrp="1"/>
          </p:cNvSpPr>
          <p:nvPr>
            <p:ph type="ftr" sz="quarter" idx="11"/>
          </p:nvPr>
        </p:nvSpPr>
        <p:spPr/>
        <p:txBody>
          <a:bodyPr/>
          <a:lstStyle/>
          <a:p>
            <a:pPr>
              <a:defRPr/>
            </a:pPr>
            <a:r>
              <a:rPr lang="en-US" smtClean="0"/>
              <a:t>Roya Choupani</a:t>
            </a:r>
            <a:endParaRPr lang="en-US"/>
          </a:p>
        </p:txBody>
      </p:sp>
      <p:sp>
        <p:nvSpPr>
          <p:cNvPr id="4" name="Slide Number Placeholder 3"/>
          <p:cNvSpPr>
            <a:spLocks noGrp="1"/>
          </p:cNvSpPr>
          <p:nvPr>
            <p:ph type="sldNum" sz="quarter" idx="12"/>
          </p:nvPr>
        </p:nvSpPr>
        <p:spPr/>
        <p:txBody>
          <a:bodyPr/>
          <a:lstStyle/>
          <a:p>
            <a:pPr>
              <a:defRPr/>
            </a:pPr>
            <a:fld id="{810A0D7C-EEC8-4ACA-83C0-E005CD90D674}"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7DB475B3-19DB-4542-9F0F-9DF5CBA2355F}" type="datetime1">
              <a:rPr lang="en-US" smtClean="0"/>
              <a:t>9/7/2021</a:t>
            </a:fld>
            <a:endParaRPr lang="en-US"/>
          </a:p>
        </p:txBody>
      </p:sp>
      <p:sp>
        <p:nvSpPr>
          <p:cNvPr id="6" name="Footer Placeholder 5"/>
          <p:cNvSpPr>
            <a:spLocks noGrp="1"/>
          </p:cNvSpPr>
          <p:nvPr>
            <p:ph type="ftr" sz="quarter" idx="11"/>
          </p:nvPr>
        </p:nvSpPr>
        <p:spPr/>
        <p:txBody>
          <a:bodyPr/>
          <a:lstStyle/>
          <a:p>
            <a:pPr>
              <a:defRPr/>
            </a:pPr>
            <a:r>
              <a:rPr lang="en-US" smtClean="0"/>
              <a:t>Roya Choupani</a:t>
            </a:r>
            <a:endParaRPr lang="en-US"/>
          </a:p>
        </p:txBody>
      </p:sp>
      <p:sp>
        <p:nvSpPr>
          <p:cNvPr id="7" name="Slide Number Placeholder 6"/>
          <p:cNvSpPr>
            <a:spLocks noGrp="1"/>
          </p:cNvSpPr>
          <p:nvPr>
            <p:ph type="sldNum" sz="quarter" idx="12"/>
          </p:nvPr>
        </p:nvSpPr>
        <p:spPr/>
        <p:txBody>
          <a:bodyPr/>
          <a:lstStyle/>
          <a:p>
            <a:pPr>
              <a:defRPr/>
            </a:pPr>
            <a:fld id="{9751D6D1-47D5-43A8-B483-297CE088C733}"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FA0A-F59C-4198-8E32-E8CAA458C4F4}" type="datetime1">
              <a:rPr lang="en-US" smtClean="0"/>
              <a:t>9/7/2021</a:t>
            </a:fld>
            <a:endParaRPr lang="en-US"/>
          </a:p>
        </p:txBody>
      </p:sp>
      <p:sp>
        <p:nvSpPr>
          <p:cNvPr id="5" name="Footer Placeholder 4"/>
          <p:cNvSpPr>
            <a:spLocks noGrp="1"/>
          </p:cNvSpPr>
          <p:nvPr>
            <p:ph type="ftr" sz="quarter" idx="11"/>
          </p:nvPr>
        </p:nvSpPr>
        <p:spPr/>
        <p:txBody>
          <a:bodyPr/>
          <a:lstStyle/>
          <a:p>
            <a:r>
              <a:rPr lang="en-US" smtClean="0"/>
              <a:t>Roya Choupani</a:t>
            </a:r>
            <a:endParaRPr lang="en-US"/>
          </a:p>
        </p:txBody>
      </p:sp>
      <p:sp>
        <p:nvSpPr>
          <p:cNvPr id="6" name="Slide Number Placeholder 5"/>
          <p:cNvSpPr>
            <a:spLocks noGrp="1"/>
          </p:cNvSpPr>
          <p:nvPr>
            <p:ph type="sldNum" sz="quarter" idx="12"/>
          </p:nvPr>
        </p:nvSpPr>
        <p:spPr/>
        <p:txBody>
          <a:bodyPr/>
          <a:lstStyle/>
          <a:p>
            <a:fld id="{7EC988D2-EC17-4781-A0DA-D345DEB0A7B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5AF16EDD-8920-4D05-AA8B-A01A1FCC022E}" type="datetime1">
              <a:rPr lang="en-US" smtClean="0"/>
              <a:t>9/7/2021</a:t>
            </a:fld>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r>
              <a:rPr lang="en-US" smtClean="0"/>
              <a:t>Roya Choupani</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0EEB1B61-CCD7-459B-866B-68FD74EF92D3}"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3AB88302-99DE-489D-BA44-A842A7AE3D21}" type="datetime1">
              <a:rPr lang="en-US" smtClean="0"/>
              <a:t>9/7/2021</a:t>
            </a:fld>
            <a:endParaRPr lang="en-US"/>
          </a:p>
        </p:txBody>
      </p:sp>
      <p:sp>
        <p:nvSpPr>
          <p:cNvPr id="5" name="Footer Placeholder 4"/>
          <p:cNvSpPr>
            <a:spLocks noGrp="1"/>
          </p:cNvSpPr>
          <p:nvPr>
            <p:ph type="ftr" sz="quarter" idx="11"/>
          </p:nvPr>
        </p:nvSpPr>
        <p:spPr/>
        <p:txBody>
          <a:bodyPr/>
          <a:lstStyle/>
          <a:p>
            <a:pPr>
              <a:defRPr/>
            </a:pPr>
            <a:r>
              <a:rPr lang="en-US" smtClean="0"/>
              <a:t>Roya Choupani</a:t>
            </a:r>
            <a:endParaRPr lang="en-US"/>
          </a:p>
        </p:txBody>
      </p:sp>
      <p:sp>
        <p:nvSpPr>
          <p:cNvPr id="6" name="Slide Number Placeholder 5"/>
          <p:cNvSpPr>
            <a:spLocks noGrp="1"/>
          </p:cNvSpPr>
          <p:nvPr>
            <p:ph type="sldNum" sz="quarter" idx="12"/>
          </p:nvPr>
        </p:nvSpPr>
        <p:spPr/>
        <p:txBody>
          <a:bodyPr/>
          <a:lstStyle/>
          <a:p>
            <a:pPr>
              <a:defRPr/>
            </a:pPr>
            <a:fld id="{E5792D59-9645-4B5E-AC60-BD3DAAD961A2}"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4F51FCD3-7867-44B8-AA39-535A348C2E94}" type="datetime1">
              <a:rPr lang="en-US" smtClean="0"/>
              <a:t>9/7/2021</a:t>
            </a:fld>
            <a:endParaRPr lang="en-US"/>
          </a:p>
        </p:txBody>
      </p:sp>
      <p:sp>
        <p:nvSpPr>
          <p:cNvPr id="5" name="Footer Placeholder 4"/>
          <p:cNvSpPr>
            <a:spLocks noGrp="1"/>
          </p:cNvSpPr>
          <p:nvPr>
            <p:ph type="ftr" sz="quarter" idx="11"/>
          </p:nvPr>
        </p:nvSpPr>
        <p:spPr/>
        <p:txBody>
          <a:bodyPr/>
          <a:lstStyle/>
          <a:p>
            <a:pPr>
              <a:defRPr/>
            </a:pPr>
            <a:r>
              <a:rPr lang="en-US" smtClean="0"/>
              <a:t>Roya Choupani</a:t>
            </a:r>
            <a:endParaRPr lang="en-US"/>
          </a:p>
        </p:txBody>
      </p:sp>
      <p:sp>
        <p:nvSpPr>
          <p:cNvPr id="6" name="Slide Number Placeholder 5"/>
          <p:cNvSpPr>
            <a:spLocks noGrp="1"/>
          </p:cNvSpPr>
          <p:nvPr>
            <p:ph type="sldNum" sz="quarter" idx="12"/>
          </p:nvPr>
        </p:nvSpPr>
        <p:spPr/>
        <p:txBody>
          <a:bodyPr/>
          <a:lstStyle/>
          <a:p>
            <a:pPr>
              <a:defRPr/>
            </a:pPr>
            <a:fld id="{2797F8F2-B59A-4C44-BF15-47D57EAAE33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8B7654-86AF-4F82-B7D6-4DB8A32A0F97}" type="datetime1">
              <a:rPr lang="en-US" smtClean="0"/>
              <a:t>9/7/2021</a:t>
            </a:fld>
            <a:endParaRPr lang="en-US"/>
          </a:p>
        </p:txBody>
      </p:sp>
      <p:sp>
        <p:nvSpPr>
          <p:cNvPr id="5" name="Footer Placeholder 4"/>
          <p:cNvSpPr>
            <a:spLocks noGrp="1"/>
          </p:cNvSpPr>
          <p:nvPr>
            <p:ph type="ftr" sz="quarter" idx="11"/>
          </p:nvPr>
        </p:nvSpPr>
        <p:spPr/>
        <p:txBody>
          <a:bodyPr/>
          <a:lstStyle/>
          <a:p>
            <a:r>
              <a:rPr lang="en-US" smtClean="0"/>
              <a:t>Roya Choupani</a:t>
            </a:r>
            <a:endParaRPr lang="en-US"/>
          </a:p>
        </p:txBody>
      </p:sp>
      <p:sp>
        <p:nvSpPr>
          <p:cNvPr id="6" name="Slide Number Placeholder 5"/>
          <p:cNvSpPr>
            <a:spLocks noGrp="1"/>
          </p:cNvSpPr>
          <p:nvPr>
            <p:ph type="sldNum" sz="quarter" idx="12"/>
          </p:nvPr>
        </p:nvSpPr>
        <p:spPr/>
        <p:txBody>
          <a:bodyPr/>
          <a:lstStyle/>
          <a:p>
            <a:fld id="{7EC988D2-EC17-4781-A0DA-D345DEB0A7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C275E3-7E85-4E3A-B83D-B6D57E0B5B1F}" type="datetime1">
              <a:rPr lang="en-US" smtClean="0"/>
              <a:t>9/7/2021</a:t>
            </a:fld>
            <a:endParaRPr lang="en-US"/>
          </a:p>
        </p:txBody>
      </p:sp>
      <p:sp>
        <p:nvSpPr>
          <p:cNvPr id="6" name="Footer Placeholder 5"/>
          <p:cNvSpPr>
            <a:spLocks noGrp="1"/>
          </p:cNvSpPr>
          <p:nvPr>
            <p:ph type="ftr" sz="quarter" idx="11"/>
          </p:nvPr>
        </p:nvSpPr>
        <p:spPr/>
        <p:txBody>
          <a:bodyPr/>
          <a:lstStyle/>
          <a:p>
            <a:r>
              <a:rPr lang="en-US" smtClean="0"/>
              <a:t>Roya Choupani</a:t>
            </a:r>
            <a:endParaRPr lang="en-US"/>
          </a:p>
        </p:txBody>
      </p:sp>
      <p:sp>
        <p:nvSpPr>
          <p:cNvPr id="7" name="Slide Number Placeholder 6"/>
          <p:cNvSpPr>
            <a:spLocks noGrp="1"/>
          </p:cNvSpPr>
          <p:nvPr>
            <p:ph type="sldNum" sz="quarter" idx="12"/>
          </p:nvPr>
        </p:nvSpPr>
        <p:spPr/>
        <p:txBody>
          <a:bodyPr/>
          <a:lstStyle/>
          <a:p>
            <a:fld id="{7EC988D2-EC17-4781-A0DA-D345DEB0A7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18F2EC-5188-41ED-9D50-FE83E7B03530}" type="datetime1">
              <a:rPr lang="en-US" smtClean="0"/>
              <a:t>9/7/2021</a:t>
            </a:fld>
            <a:endParaRPr lang="en-US"/>
          </a:p>
        </p:txBody>
      </p:sp>
      <p:sp>
        <p:nvSpPr>
          <p:cNvPr id="8" name="Footer Placeholder 7"/>
          <p:cNvSpPr>
            <a:spLocks noGrp="1"/>
          </p:cNvSpPr>
          <p:nvPr>
            <p:ph type="ftr" sz="quarter" idx="11"/>
          </p:nvPr>
        </p:nvSpPr>
        <p:spPr/>
        <p:txBody>
          <a:bodyPr/>
          <a:lstStyle/>
          <a:p>
            <a:r>
              <a:rPr lang="en-US" smtClean="0"/>
              <a:t>Roya Choupani</a:t>
            </a:r>
            <a:endParaRPr lang="en-US"/>
          </a:p>
        </p:txBody>
      </p:sp>
      <p:sp>
        <p:nvSpPr>
          <p:cNvPr id="9" name="Slide Number Placeholder 8"/>
          <p:cNvSpPr>
            <a:spLocks noGrp="1"/>
          </p:cNvSpPr>
          <p:nvPr>
            <p:ph type="sldNum" sz="quarter" idx="12"/>
          </p:nvPr>
        </p:nvSpPr>
        <p:spPr/>
        <p:txBody>
          <a:bodyPr/>
          <a:lstStyle/>
          <a:p>
            <a:fld id="{7EC988D2-EC17-4781-A0DA-D345DEB0A7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87834-F8D8-4BFB-8B29-47E2A9861EC9}" type="datetime1">
              <a:rPr lang="en-US" smtClean="0"/>
              <a:t>9/7/2021</a:t>
            </a:fld>
            <a:endParaRPr lang="en-US"/>
          </a:p>
        </p:txBody>
      </p:sp>
      <p:sp>
        <p:nvSpPr>
          <p:cNvPr id="4" name="Footer Placeholder 3"/>
          <p:cNvSpPr>
            <a:spLocks noGrp="1"/>
          </p:cNvSpPr>
          <p:nvPr>
            <p:ph type="ftr" sz="quarter" idx="11"/>
          </p:nvPr>
        </p:nvSpPr>
        <p:spPr/>
        <p:txBody>
          <a:bodyPr/>
          <a:lstStyle/>
          <a:p>
            <a:r>
              <a:rPr lang="en-US" smtClean="0"/>
              <a:t>Roya Choupani</a:t>
            </a:r>
            <a:endParaRPr lang="en-US"/>
          </a:p>
        </p:txBody>
      </p:sp>
      <p:sp>
        <p:nvSpPr>
          <p:cNvPr id="5" name="Slide Number Placeholder 4"/>
          <p:cNvSpPr>
            <a:spLocks noGrp="1"/>
          </p:cNvSpPr>
          <p:nvPr>
            <p:ph type="sldNum" sz="quarter" idx="12"/>
          </p:nvPr>
        </p:nvSpPr>
        <p:spPr/>
        <p:txBody>
          <a:bodyPr/>
          <a:lstStyle/>
          <a:p>
            <a:fld id="{7EC988D2-EC17-4781-A0DA-D345DEB0A7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58193-7E1E-4DD7-A41C-21C6E045DB6F}" type="datetime1">
              <a:rPr lang="en-US" smtClean="0"/>
              <a:t>9/7/2021</a:t>
            </a:fld>
            <a:endParaRPr lang="en-US"/>
          </a:p>
        </p:txBody>
      </p:sp>
      <p:sp>
        <p:nvSpPr>
          <p:cNvPr id="3" name="Footer Placeholder 2"/>
          <p:cNvSpPr>
            <a:spLocks noGrp="1"/>
          </p:cNvSpPr>
          <p:nvPr>
            <p:ph type="ftr" sz="quarter" idx="11"/>
          </p:nvPr>
        </p:nvSpPr>
        <p:spPr/>
        <p:txBody>
          <a:bodyPr/>
          <a:lstStyle/>
          <a:p>
            <a:r>
              <a:rPr lang="en-US" smtClean="0"/>
              <a:t>Roya Choupani</a:t>
            </a:r>
            <a:endParaRPr lang="en-US"/>
          </a:p>
        </p:txBody>
      </p:sp>
      <p:sp>
        <p:nvSpPr>
          <p:cNvPr id="4" name="Slide Number Placeholder 3"/>
          <p:cNvSpPr>
            <a:spLocks noGrp="1"/>
          </p:cNvSpPr>
          <p:nvPr>
            <p:ph type="sldNum" sz="quarter" idx="12"/>
          </p:nvPr>
        </p:nvSpPr>
        <p:spPr/>
        <p:txBody>
          <a:bodyPr/>
          <a:lstStyle/>
          <a:p>
            <a:fld id="{7EC988D2-EC17-4781-A0DA-D345DEB0A7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BDF3F-5C79-4ED2-9DAF-351A06B1AD66}" type="datetime1">
              <a:rPr lang="en-US" smtClean="0"/>
              <a:t>9/7/2021</a:t>
            </a:fld>
            <a:endParaRPr lang="en-US"/>
          </a:p>
        </p:txBody>
      </p:sp>
      <p:sp>
        <p:nvSpPr>
          <p:cNvPr id="6" name="Footer Placeholder 5"/>
          <p:cNvSpPr>
            <a:spLocks noGrp="1"/>
          </p:cNvSpPr>
          <p:nvPr>
            <p:ph type="ftr" sz="quarter" idx="11"/>
          </p:nvPr>
        </p:nvSpPr>
        <p:spPr/>
        <p:txBody>
          <a:bodyPr/>
          <a:lstStyle/>
          <a:p>
            <a:r>
              <a:rPr lang="en-US" smtClean="0"/>
              <a:t>Roya Choupani</a:t>
            </a:r>
            <a:endParaRPr lang="en-US"/>
          </a:p>
        </p:txBody>
      </p:sp>
      <p:sp>
        <p:nvSpPr>
          <p:cNvPr id="7" name="Slide Number Placeholder 6"/>
          <p:cNvSpPr>
            <a:spLocks noGrp="1"/>
          </p:cNvSpPr>
          <p:nvPr>
            <p:ph type="sldNum" sz="quarter" idx="12"/>
          </p:nvPr>
        </p:nvSpPr>
        <p:spPr/>
        <p:txBody>
          <a:bodyPr/>
          <a:lstStyle/>
          <a:p>
            <a:fld id="{7EC988D2-EC17-4781-A0DA-D345DEB0A7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121BA-A107-4807-9399-5CD19BF16C3A}" type="datetime1">
              <a:rPr lang="en-US" smtClean="0"/>
              <a:t>9/7/2021</a:t>
            </a:fld>
            <a:endParaRPr lang="en-US"/>
          </a:p>
        </p:txBody>
      </p:sp>
      <p:sp>
        <p:nvSpPr>
          <p:cNvPr id="6" name="Footer Placeholder 5"/>
          <p:cNvSpPr>
            <a:spLocks noGrp="1"/>
          </p:cNvSpPr>
          <p:nvPr>
            <p:ph type="ftr" sz="quarter" idx="11"/>
          </p:nvPr>
        </p:nvSpPr>
        <p:spPr/>
        <p:txBody>
          <a:bodyPr/>
          <a:lstStyle/>
          <a:p>
            <a:r>
              <a:rPr lang="en-US" smtClean="0"/>
              <a:t>Roya Choupani</a:t>
            </a:r>
            <a:endParaRPr lang="en-US"/>
          </a:p>
        </p:txBody>
      </p:sp>
      <p:sp>
        <p:nvSpPr>
          <p:cNvPr id="7" name="Slide Number Placeholder 6"/>
          <p:cNvSpPr>
            <a:spLocks noGrp="1"/>
          </p:cNvSpPr>
          <p:nvPr>
            <p:ph type="sldNum" sz="quarter" idx="12"/>
          </p:nvPr>
        </p:nvSpPr>
        <p:spPr/>
        <p:txBody>
          <a:bodyPr/>
          <a:lstStyle/>
          <a:p>
            <a:fld id="{7EC988D2-EC17-4781-A0DA-D345DEB0A7B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1FCF0-68E4-49FE-B2ED-BD07E2C395AB}" type="datetime1">
              <a:rPr lang="en-US" smtClean="0"/>
              <a:t>9/7/2021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Roya Choupani</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988D2-EC17-4781-A0DA-D345DEB0A7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B859F599-A744-4885-8D81-64D395FD2783}" type="datetime1">
              <a:rPr lang="en-US" smtClean="0"/>
              <a:t>9/7/2021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smtClean="0"/>
              <a:t>Roya Choupani</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5682FCB0-147E-442B-A5D8-2C36CC9BA4C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t>Unsorted and Sorted Sequential Files</a:t>
            </a:r>
          </a:p>
        </p:txBody>
      </p:sp>
      <p:sp>
        <p:nvSpPr>
          <p:cNvPr id="2050" name="Title 1"/>
          <p:cNvSpPr>
            <a:spLocks noGrp="1"/>
          </p:cNvSpPr>
          <p:nvPr>
            <p:ph type="ctrTitle"/>
          </p:nvPr>
        </p:nvSpPr>
        <p:spPr/>
        <p:txBody>
          <a:bodyPr/>
          <a:lstStyle/>
          <a:p>
            <a:pPr eaLnBrk="1" hangingPunct="1"/>
            <a:r>
              <a:rPr lang="en-US" dirty="0" smtClean="0"/>
              <a:t>Database Management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ctr" eaLnBrk="1" hangingPunct="1"/>
            <a:r>
              <a:rPr lang="en-US" dirty="0" smtClean="0"/>
              <a:t>Fetch One Record</a:t>
            </a:r>
          </a:p>
        </p:txBody>
      </p:sp>
      <p:sp>
        <p:nvSpPr>
          <p:cNvPr id="8195" name="Content Placeholder 2"/>
          <p:cNvSpPr>
            <a:spLocks noGrp="1"/>
          </p:cNvSpPr>
          <p:nvPr>
            <p:ph sz="quarter" idx="1"/>
          </p:nvPr>
        </p:nvSpPr>
        <p:spPr/>
        <p:txBody>
          <a:bodyPr/>
          <a:lstStyle/>
          <a:p>
            <a:pPr eaLnBrk="1" hangingPunct="1"/>
            <a:r>
              <a:rPr lang="en-US" dirty="0" smtClean="0"/>
              <a:t>Find and read a record given an attribute value. </a:t>
            </a:r>
          </a:p>
          <a:p>
            <a:pPr lvl="1"/>
            <a:r>
              <a:rPr lang="en-US" dirty="0" smtClean="0">
                <a:solidFill>
                  <a:srgbClr val="00B0F0"/>
                </a:solidFill>
              </a:rPr>
              <a:t>Ex</a:t>
            </a:r>
            <a:r>
              <a:rPr lang="en-US" dirty="0" smtClean="0"/>
              <a:t>. Find student record with  Student ID=201612345</a:t>
            </a:r>
          </a:p>
          <a:p>
            <a:pPr eaLnBrk="1" hangingPunct="1"/>
            <a:r>
              <a:rPr lang="en-US" dirty="0" smtClean="0"/>
              <a:t>In a pile file on average half of the blocks are read</a:t>
            </a:r>
          </a:p>
          <a:p>
            <a:pPr eaLnBrk="1" hangingPunct="1"/>
            <a:r>
              <a:rPr lang="en-US" dirty="0" smtClean="0"/>
              <a:t>T</a:t>
            </a:r>
            <a:r>
              <a:rPr lang="en-US" baseline="-25000" dirty="0" smtClean="0"/>
              <a:t>F</a:t>
            </a:r>
            <a:r>
              <a:rPr lang="en-US" dirty="0" smtClean="0"/>
              <a:t> = s + r + b/2*</a:t>
            </a:r>
            <a:r>
              <a:rPr lang="en-US" dirty="0" err="1" smtClean="0"/>
              <a:t>ebt</a:t>
            </a:r>
            <a:endParaRPr lang="en-US" dirty="0" smtClean="0"/>
          </a:p>
          <a:p>
            <a:pPr eaLnBrk="1" hangingPunct="1">
              <a:buFont typeface="Arial" charset="0"/>
              <a:buNone/>
            </a:pPr>
            <a:r>
              <a:rPr lang="en-US" dirty="0" smtClean="0"/>
              <a:t>     b: number of blocks in the file</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10</a:t>
            </a:fld>
            <a:endParaRPr lang="en-US"/>
          </a:p>
        </p:txBody>
      </p:sp>
      <p:sp>
        <p:nvSpPr>
          <p:cNvPr id="3" name="Date Placeholder 2"/>
          <p:cNvSpPr>
            <a:spLocks noGrp="1"/>
          </p:cNvSpPr>
          <p:nvPr>
            <p:ph type="dt" sz="half" idx="10"/>
          </p:nvPr>
        </p:nvSpPr>
        <p:spPr/>
        <p:txBody>
          <a:bodyPr/>
          <a:lstStyle/>
          <a:p>
            <a:pPr>
              <a:defRPr/>
            </a:pPr>
            <a:fld id="{956DC99B-6049-440A-9F3B-85330063DD37}" type="datetime1">
              <a:rPr lang="en-US" smtClean="0"/>
              <a:t>9/7/2021</a:t>
            </a:fld>
            <a:endParaRPr lang="en-US"/>
          </a:p>
        </p:txBody>
      </p:sp>
      <p:sp>
        <p:nvSpPr>
          <p:cNvPr id="5" name="Footer Placeholder 4"/>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1238031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ctr" eaLnBrk="1" hangingPunct="1"/>
            <a:r>
              <a:rPr lang="en-US" dirty="0" smtClean="0"/>
              <a:t>Example</a:t>
            </a:r>
          </a:p>
        </p:txBody>
      </p:sp>
      <p:sp>
        <p:nvSpPr>
          <p:cNvPr id="9219" name="Content Placeholder 2"/>
          <p:cNvSpPr>
            <a:spLocks noGrp="1"/>
          </p:cNvSpPr>
          <p:nvPr>
            <p:ph sz="quarter" idx="1"/>
          </p:nvPr>
        </p:nvSpPr>
        <p:spPr/>
        <p:txBody>
          <a:bodyPr/>
          <a:lstStyle/>
          <a:p>
            <a:pPr eaLnBrk="1" hangingPunct="1"/>
            <a:r>
              <a:rPr lang="en-US" dirty="0" smtClean="0"/>
              <a:t>Find T</a:t>
            </a:r>
            <a:r>
              <a:rPr lang="en-US" baseline="-25000" dirty="0" smtClean="0"/>
              <a:t>F</a:t>
            </a:r>
            <a:r>
              <a:rPr lang="en-US" dirty="0" smtClean="0"/>
              <a:t> given:</a:t>
            </a:r>
          </a:p>
          <a:p>
            <a:pPr eaLnBrk="1" hangingPunct="1"/>
            <a:endParaRPr lang="en-US" dirty="0" smtClean="0"/>
          </a:p>
          <a:p>
            <a:pPr lvl="1" eaLnBrk="1" hangingPunct="1"/>
            <a:r>
              <a:rPr lang="en-US" dirty="0" smtClean="0"/>
              <a:t>Total number of records = 100,000</a:t>
            </a:r>
          </a:p>
          <a:p>
            <a:pPr lvl="1" eaLnBrk="1" hangingPunct="1"/>
            <a:r>
              <a:rPr lang="en-US" dirty="0" smtClean="0"/>
              <a:t>Number of blocks (b) = 16667 (</a:t>
            </a:r>
            <a:r>
              <a:rPr lang="en-US" dirty="0" err="1" smtClean="0"/>
              <a:t>Bfr</a:t>
            </a:r>
            <a:r>
              <a:rPr lang="en-US" dirty="0" smtClean="0"/>
              <a:t> = 6)</a:t>
            </a:r>
          </a:p>
          <a:p>
            <a:pPr lvl="1" eaLnBrk="1" hangingPunct="1"/>
            <a:r>
              <a:rPr lang="en-US" dirty="0" err="1" smtClean="0"/>
              <a:t>ebt</a:t>
            </a:r>
            <a:r>
              <a:rPr lang="en-US" dirty="0" smtClean="0"/>
              <a:t> = 0.84 </a:t>
            </a:r>
            <a:r>
              <a:rPr lang="en-US" dirty="0" err="1" smtClean="0"/>
              <a:t>msec</a:t>
            </a:r>
            <a:endParaRPr lang="en-US" dirty="0" smtClean="0"/>
          </a:p>
          <a:p>
            <a:pPr lvl="1" eaLnBrk="1" hangingPunct="1"/>
            <a:r>
              <a:rPr lang="en-US" dirty="0" smtClean="0"/>
              <a:t>s=16msec</a:t>
            </a:r>
          </a:p>
          <a:p>
            <a:pPr lvl="1" eaLnBrk="1" hangingPunct="1"/>
            <a:r>
              <a:rPr lang="en-US" dirty="0" smtClean="0"/>
              <a:t>r=8.3msec</a:t>
            </a:r>
          </a:p>
          <a:p>
            <a:pPr eaLnBrk="1" hangingPunct="1">
              <a:buFont typeface="Arial" charset="0"/>
              <a:buNone/>
            </a:pPr>
            <a:r>
              <a:rPr lang="en-US" dirty="0" smtClean="0"/>
              <a:t>	</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11</a:t>
            </a:fld>
            <a:endParaRPr lang="en-US"/>
          </a:p>
        </p:txBody>
      </p:sp>
      <p:sp>
        <p:nvSpPr>
          <p:cNvPr id="3" name="Date Placeholder 2"/>
          <p:cNvSpPr>
            <a:spLocks noGrp="1"/>
          </p:cNvSpPr>
          <p:nvPr>
            <p:ph type="dt" sz="half" idx="10"/>
          </p:nvPr>
        </p:nvSpPr>
        <p:spPr/>
        <p:txBody>
          <a:bodyPr/>
          <a:lstStyle/>
          <a:p>
            <a:pPr>
              <a:defRPr/>
            </a:pPr>
            <a:fld id="{08610960-1FC8-4BE3-BAE4-24F12E137923}" type="datetime1">
              <a:rPr lang="en-US" smtClean="0"/>
              <a:t>9/7/2021</a:t>
            </a:fld>
            <a:endParaRPr lang="en-US"/>
          </a:p>
        </p:txBody>
      </p:sp>
      <p:sp>
        <p:nvSpPr>
          <p:cNvPr id="5" name="Footer Placeholder 4"/>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515087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ctr" eaLnBrk="1" hangingPunct="1"/>
            <a:r>
              <a:rPr lang="en-US" dirty="0" smtClean="0"/>
              <a:t>Fetch Next Record</a:t>
            </a:r>
          </a:p>
        </p:txBody>
      </p:sp>
      <p:sp>
        <p:nvSpPr>
          <p:cNvPr id="10243" name="Content Placeholder 2"/>
          <p:cNvSpPr>
            <a:spLocks noGrp="1"/>
          </p:cNvSpPr>
          <p:nvPr>
            <p:ph sz="quarter" idx="1"/>
          </p:nvPr>
        </p:nvSpPr>
        <p:spPr/>
        <p:txBody>
          <a:bodyPr/>
          <a:lstStyle/>
          <a:p>
            <a:pPr eaLnBrk="1" hangingPunct="1"/>
            <a:r>
              <a:rPr lang="en-US" smtClean="0"/>
              <a:t>Find and read the next record in order of an attribute value.</a:t>
            </a:r>
          </a:p>
          <a:p>
            <a:pPr eaLnBrk="1" hangingPunct="1"/>
            <a:endParaRPr lang="en-US" smtClean="0"/>
          </a:p>
          <a:p>
            <a:pPr eaLnBrk="1" hangingPunct="1"/>
            <a:r>
              <a:rPr lang="en-US" smtClean="0"/>
              <a:t>If the file is not sorted T</a:t>
            </a:r>
            <a:r>
              <a:rPr lang="en-US" baseline="-25000" smtClean="0"/>
              <a:t>N</a:t>
            </a:r>
            <a:r>
              <a:rPr lang="en-US" smtClean="0"/>
              <a:t> = T</a:t>
            </a:r>
            <a:r>
              <a:rPr lang="en-US" baseline="-25000" smtClean="0"/>
              <a:t>F</a:t>
            </a:r>
            <a:r>
              <a:rPr lang="en-US" smtClean="0"/>
              <a:t> (Each fetch is independent)</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fld id="{C06341CA-2423-4A5F-B685-6D45C09F619E}" type="datetime1">
              <a:rPr lang="en-US" smtClean="0"/>
              <a:t>9/7/2021</a:t>
            </a:fld>
            <a:endParaRPr lang="en-US"/>
          </a:p>
        </p:txBody>
      </p:sp>
      <p:sp>
        <p:nvSpPr>
          <p:cNvPr id="5" name="Footer Placeholder 4"/>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2920365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8200" y="0"/>
            <a:ext cx="7772400" cy="1143000"/>
          </a:xfrm>
        </p:spPr>
        <p:txBody>
          <a:bodyPr/>
          <a:lstStyle/>
          <a:p>
            <a:pPr algn="ctr" eaLnBrk="1" hangingPunct="1"/>
            <a:r>
              <a:rPr lang="en-US" dirty="0" smtClean="0"/>
              <a:t>Insert a New Record</a:t>
            </a:r>
          </a:p>
        </p:txBody>
      </p:sp>
      <p:sp>
        <p:nvSpPr>
          <p:cNvPr id="11267" name="Content Placeholder 2"/>
          <p:cNvSpPr>
            <a:spLocks noGrp="1"/>
          </p:cNvSpPr>
          <p:nvPr>
            <p:ph sz="quarter" idx="1"/>
          </p:nvPr>
        </p:nvSpPr>
        <p:spPr>
          <a:xfrm>
            <a:off x="457200" y="1219200"/>
            <a:ext cx="8229600" cy="2133600"/>
          </a:xfrm>
        </p:spPr>
        <p:txBody>
          <a:bodyPr/>
          <a:lstStyle/>
          <a:p>
            <a:pPr eaLnBrk="1" hangingPunct="1"/>
            <a:r>
              <a:rPr lang="en-US" smtClean="0"/>
              <a:t>Insert is always done at the last block</a:t>
            </a:r>
          </a:p>
          <a:p>
            <a:pPr lvl="1" eaLnBrk="1" hangingPunct="1"/>
            <a:r>
              <a:rPr lang="en-US" smtClean="0"/>
              <a:t>Time to read the last block = s + r + btt </a:t>
            </a:r>
            <a:endParaRPr lang="en-US" baseline="-25000" smtClean="0"/>
          </a:p>
          <a:p>
            <a:pPr lvl="1" eaLnBrk="1" hangingPunct="1"/>
            <a:r>
              <a:rPr lang="en-US" smtClean="0"/>
              <a:t>Time to write back the block = 2r	</a:t>
            </a:r>
          </a:p>
          <a:p>
            <a:pPr lvl="1" eaLnBrk="1" hangingPunct="1"/>
            <a:r>
              <a:rPr lang="en-US" smtClean="0"/>
              <a:t>T</a:t>
            </a:r>
            <a:r>
              <a:rPr lang="en-US" baseline="-25000" smtClean="0"/>
              <a:t>I </a:t>
            </a:r>
            <a:r>
              <a:rPr lang="en-US" smtClean="0"/>
              <a:t>= s + r + btt + 2r</a:t>
            </a:r>
          </a:p>
        </p:txBody>
      </p:sp>
      <p:pic>
        <p:nvPicPr>
          <p:cNvPr id="11268" name="Picture 3" descr="seq1.jpg"/>
          <p:cNvPicPr>
            <a:picLocks noChangeAspect="1"/>
          </p:cNvPicPr>
          <p:nvPr/>
        </p:nvPicPr>
        <p:blipFill>
          <a:blip r:embed="rId2" cstate="print"/>
          <a:srcRect/>
          <a:stretch>
            <a:fillRect/>
          </a:stretch>
        </p:blipFill>
        <p:spPr bwMode="auto">
          <a:xfrm>
            <a:off x="3200400" y="3429000"/>
            <a:ext cx="3057525" cy="309562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fld id="{281F05BD-19B7-41BD-99F4-50FC11B33BF6}" type="datetime1">
              <a:rPr lang="en-US" smtClean="0"/>
              <a:t>9/7/2021</a:t>
            </a:fld>
            <a:endParaRPr lang="en-US"/>
          </a:p>
        </p:txBody>
      </p:sp>
      <p:sp>
        <p:nvSpPr>
          <p:cNvPr id="4" name="Footer Placeholder 3"/>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673543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762000" y="228600"/>
            <a:ext cx="7772400" cy="1143000"/>
          </a:xfrm>
        </p:spPr>
        <p:txBody>
          <a:bodyPr/>
          <a:lstStyle/>
          <a:p>
            <a:pPr algn="ctr" eaLnBrk="1" hangingPunct="1"/>
            <a:r>
              <a:rPr lang="en-US" dirty="0" smtClean="0"/>
              <a:t>Update a Record</a:t>
            </a:r>
          </a:p>
        </p:txBody>
      </p:sp>
      <p:sp>
        <p:nvSpPr>
          <p:cNvPr id="12291" name="Content Placeholder 2"/>
          <p:cNvSpPr>
            <a:spLocks noGrp="1"/>
          </p:cNvSpPr>
          <p:nvPr>
            <p:ph sz="quarter" idx="1"/>
          </p:nvPr>
        </p:nvSpPr>
        <p:spPr>
          <a:xfrm>
            <a:off x="381000" y="1447800"/>
            <a:ext cx="8458200" cy="4572000"/>
          </a:xfrm>
        </p:spPr>
        <p:txBody>
          <a:bodyPr/>
          <a:lstStyle/>
          <a:p>
            <a:pPr eaLnBrk="1" hangingPunct="1"/>
            <a:r>
              <a:rPr lang="en-US" dirty="0" smtClean="0"/>
              <a:t>To update, first the block is read, then the record is updated and the block is written back</a:t>
            </a:r>
          </a:p>
          <a:p>
            <a:pPr eaLnBrk="1" hangingPunct="1"/>
            <a:r>
              <a:rPr lang="en-US" dirty="0" smtClean="0"/>
              <a:t>Time to read the block = s + r + b/2*</a:t>
            </a:r>
            <a:r>
              <a:rPr lang="en-US" dirty="0" err="1" smtClean="0"/>
              <a:t>ebt</a:t>
            </a:r>
            <a:r>
              <a:rPr lang="en-US" dirty="0" smtClean="0"/>
              <a:t> = T</a:t>
            </a:r>
            <a:r>
              <a:rPr lang="en-US" baseline="-25000" dirty="0" smtClean="0"/>
              <a:t>F</a:t>
            </a:r>
          </a:p>
          <a:p>
            <a:pPr eaLnBrk="1" hangingPunct="1"/>
            <a:r>
              <a:rPr lang="en-US" dirty="0" smtClean="0"/>
              <a:t>Time to write back the block  = 2r</a:t>
            </a:r>
          </a:p>
          <a:p>
            <a:pPr eaLnBrk="1" hangingPunct="1"/>
            <a:r>
              <a:rPr lang="en-US" dirty="0" smtClean="0"/>
              <a:t>T</a:t>
            </a:r>
            <a:r>
              <a:rPr lang="en-US" baseline="-25000" dirty="0" smtClean="0"/>
              <a:t>U</a:t>
            </a:r>
            <a:r>
              <a:rPr lang="en-US" dirty="0" smtClean="0"/>
              <a:t> = T</a:t>
            </a:r>
            <a:r>
              <a:rPr lang="en-US" baseline="-25000" dirty="0" smtClean="0"/>
              <a:t>F</a:t>
            </a:r>
            <a:r>
              <a:rPr lang="en-US" dirty="0" smtClean="0"/>
              <a:t> + 2r</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14</a:t>
            </a:fld>
            <a:endParaRPr lang="en-US"/>
          </a:p>
        </p:txBody>
      </p:sp>
      <p:sp>
        <p:nvSpPr>
          <p:cNvPr id="3" name="Date Placeholder 2"/>
          <p:cNvSpPr>
            <a:spLocks noGrp="1"/>
          </p:cNvSpPr>
          <p:nvPr>
            <p:ph type="dt" sz="half" idx="10"/>
          </p:nvPr>
        </p:nvSpPr>
        <p:spPr/>
        <p:txBody>
          <a:bodyPr/>
          <a:lstStyle/>
          <a:p>
            <a:pPr>
              <a:defRPr/>
            </a:pPr>
            <a:fld id="{68E87C45-E51B-4AE1-BD2B-AB4562AA6A0F}" type="datetime1">
              <a:rPr lang="en-US" smtClean="0"/>
              <a:t>9/7/2021</a:t>
            </a:fld>
            <a:endParaRPr lang="en-US"/>
          </a:p>
        </p:txBody>
      </p:sp>
      <p:sp>
        <p:nvSpPr>
          <p:cNvPr id="5" name="Footer Placeholder 4"/>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1794647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38200" y="152400"/>
            <a:ext cx="7772400" cy="1143000"/>
          </a:xfrm>
        </p:spPr>
        <p:txBody>
          <a:bodyPr/>
          <a:lstStyle/>
          <a:p>
            <a:pPr algn="ctr" eaLnBrk="1" hangingPunct="1"/>
            <a:r>
              <a:rPr lang="en-US" dirty="0" smtClean="0"/>
              <a:t>Delete a Record</a:t>
            </a:r>
          </a:p>
        </p:txBody>
      </p:sp>
      <p:sp>
        <p:nvSpPr>
          <p:cNvPr id="13315" name="Content Placeholder 2"/>
          <p:cNvSpPr>
            <a:spLocks noGrp="1"/>
          </p:cNvSpPr>
          <p:nvPr>
            <p:ph sz="quarter" idx="1"/>
          </p:nvPr>
        </p:nvSpPr>
        <p:spPr>
          <a:xfrm>
            <a:off x="457200" y="1600200"/>
            <a:ext cx="8229600" cy="2438400"/>
          </a:xfrm>
        </p:spPr>
        <p:txBody>
          <a:bodyPr/>
          <a:lstStyle/>
          <a:p>
            <a:pPr eaLnBrk="1" hangingPunct="1"/>
            <a:r>
              <a:rPr lang="en-US" smtClean="0"/>
              <a:t>To delete a record, we mark it as deleted</a:t>
            </a:r>
          </a:p>
          <a:p>
            <a:pPr eaLnBrk="1" hangingPunct="1"/>
            <a:r>
              <a:rPr lang="en-US" smtClean="0"/>
              <a:t>First read the block (s + r + b/2*ebt )</a:t>
            </a:r>
          </a:p>
          <a:p>
            <a:pPr eaLnBrk="1" hangingPunct="1"/>
            <a:r>
              <a:rPr lang="en-US" smtClean="0"/>
              <a:t>Update the mark and write the block (2r)</a:t>
            </a:r>
          </a:p>
          <a:p>
            <a:pPr eaLnBrk="1" hangingPunct="1"/>
            <a:r>
              <a:rPr lang="en-US" smtClean="0"/>
              <a:t>T</a:t>
            </a:r>
            <a:r>
              <a:rPr lang="en-US" baseline="-25000" smtClean="0"/>
              <a:t>D</a:t>
            </a:r>
            <a:r>
              <a:rPr lang="en-US" smtClean="0"/>
              <a:t> = T</a:t>
            </a:r>
            <a:r>
              <a:rPr lang="en-US" baseline="-25000" smtClean="0"/>
              <a:t>F</a:t>
            </a:r>
            <a:r>
              <a:rPr lang="en-US" smtClean="0"/>
              <a:t> + 2r</a:t>
            </a:r>
          </a:p>
        </p:txBody>
      </p:sp>
      <p:pic>
        <p:nvPicPr>
          <p:cNvPr id="13316" name="Picture 2"/>
          <p:cNvPicPr>
            <a:picLocks noChangeAspect="1" noChangeArrowheads="1"/>
          </p:cNvPicPr>
          <p:nvPr/>
        </p:nvPicPr>
        <p:blipFill>
          <a:blip r:embed="rId2" cstate="print"/>
          <a:srcRect/>
          <a:stretch>
            <a:fillRect/>
          </a:stretch>
        </p:blipFill>
        <p:spPr bwMode="auto">
          <a:xfrm>
            <a:off x="3276600" y="3581400"/>
            <a:ext cx="3276600" cy="3052763"/>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15</a:t>
            </a:fld>
            <a:endParaRPr lang="en-US"/>
          </a:p>
        </p:txBody>
      </p:sp>
      <p:sp>
        <p:nvSpPr>
          <p:cNvPr id="3" name="Date Placeholder 2"/>
          <p:cNvSpPr>
            <a:spLocks noGrp="1"/>
          </p:cNvSpPr>
          <p:nvPr>
            <p:ph type="dt" sz="half" idx="10"/>
          </p:nvPr>
        </p:nvSpPr>
        <p:spPr/>
        <p:txBody>
          <a:bodyPr/>
          <a:lstStyle/>
          <a:p>
            <a:pPr>
              <a:defRPr/>
            </a:pPr>
            <a:fld id="{5F6C8A22-C11F-4730-ABDD-A9DCBCDF8959}" type="datetime1">
              <a:rPr lang="en-US" smtClean="0"/>
              <a:t>9/7/2021</a:t>
            </a:fld>
            <a:endParaRPr lang="en-US"/>
          </a:p>
        </p:txBody>
      </p:sp>
      <p:sp>
        <p:nvSpPr>
          <p:cNvPr id="4" name="Footer Placeholder 3"/>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3053227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457200"/>
            <a:ext cx="8229600" cy="990600"/>
          </a:xfrm>
        </p:spPr>
        <p:txBody>
          <a:bodyPr/>
          <a:lstStyle/>
          <a:p>
            <a:pPr algn="ctr" eaLnBrk="1" hangingPunct="1"/>
            <a:r>
              <a:rPr lang="en-US" dirty="0" smtClean="0"/>
              <a:t>Exhaustive Reading of a File</a:t>
            </a:r>
          </a:p>
        </p:txBody>
      </p:sp>
      <p:sp>
        <p:nvSpPr>
          <p:cNvPr id="3" name="Content Placeholder 2"/>
          <p:cNvSpPr>
            <a:spLocks noGrp="1"/>
          </p:cNvSpPr>
          <p:nvPr>
            <p:ph sz="quarter" idx="1"/>
          </p:nvPr>
        </p:nvSpPr>
        <p:spPr>
          <a:xfrm>
            <a:off x="228600" y="1905000"/>
            <a:ext cx="8763000" cy="3657600"/>
          </a:xfrm>
        </p:spPr>
        <p:txBody>
          <a:bodyPr rtlCol="0">
            <a:normAutofit/>
          </a:bodyPr>
          <a:lstStyle/>
          <a:p>
            <a:pPr eaLnBrk="1" fontAlgn="auto" hangingPunct="1">
              <a:spcAft>
                <a:spcPts val="0"/>
              </a:spcAft>
              <a:buFont typeface="Arial" pitchFamily="34" charset="0"/>
              <a:buChar char="•"/>
              <a:defRPr/>
            </a:pPr>
            <a:r>
              <a:rPr lang="en-US" dirty="0" smtClean="0"/>
              <a:t>Case 1: Read records without any attribute order</a:t>
            </a:r>
          </a:p>
          <a:p>
            <a:pPr eaLnBrk="1" fontAlgn="auto" hangingPunct="1">
              <a:spcAft>
                <a:spcPts val="0"/>
              </a:spcAft>
              <a:buFont typeface="Arial" pitchFamily="34" charset="0"/>
              <a:buNone/>
              <a:defRPr/>
            </a:pPr>
            <a:r>
              <a:rPr lang="en-US" dirty="0" smtClean="0"/>
              <a:t>			T</a:t>
            </a:r>
            <a:r>
              <a:rPr lang="en-US" baseline="-25000" dirty="0" smtClean="0"/>
              <a:t>X</a:t>
            </a:r>
            <a:r>
              <a:rPr lang="en-US" dirty="0" smtClean="0"/>
              <a:t> (Beginning to End) = b*</a:t>
            </a:r>
            <a:r>
              <a:rPr lang="en-US" dirty="0" err="1" smtClean="0"/>
              <a:t>ebt</a:t>
            </a:r>
            <a:r>
              <a:rPr lang="en-US" dirty="0" smtClean="0"/>
              <a:t> + s + r</a:t>
            </a:r>
          </a:p>
          <a:p>
            <a:pPr eaLnBrk="1" fontAlgn="auto" hangingPunct="1">
              <a:spcAft>
                <a:spcPts val="0"/>
              </a:spcAft>
              <a:buFont typeface="Arial" pitchFamily="34" charset="0"/>
              <a:buNone/>
              <a:defRPr/>
            </a:pPr>
            <a:r>
              <a:rPr lang="en-US" dirty="0" smtClean="0">
                <a:solidFill>
                  <a:srgbClr val="00B0F0"/>
                </a:solidFill>
              </a:rPr>
              <a:t>Ex:</a:t>
            </a:r>
          </a:p>
          <a:p>
            <a:pPr eaLnBrk="1" fontAlgn="auto" hangingPunct="1">
              <a:spcAft>
                <a:spcPts val="0"/>
              </a:spcAft>
              <a:buFont typeface="Arial" pitchFamily="34" charset="0"/>
              <a:buNone/>
              <a:defRPr/>
            </a:pPr>
            <a:r>
              <a:rPr lang="en-US" dirty="0" smtClean="0"/>
              <a:t>b = 16667</a:t>
            </a:r>
          </a:p>
          <a:p>
            <a:pPr eaLnBrk="1" fontAlgn="auto" hangingPunct="1">
              <a:spcAft>
                <a:spcPts val="0"/>
              </a:spcAft>
              <a:buFont typeface="Arial" pitchFamily="34" charset="0"/>
              <a:buNone/>
              <a:defRPr/>
            </a:pPr>
            <a:r>
              <a:rPr lang="en-US" dirty="0" err="1" smtClean="0"/>
              <a:t>ebt</a:t>
            </a:r>
            <a:r>
              <a:rPr lang="en-US" dirty="0" smtClean="0"/>
              <a:t> = 0.84 </a:t>
            </a:r>
            <a:r>
              <a:rPr lang="en-US" dirty="0" err="1" smtClean="0"/>
              <a:t>msec</a:t>
            </a:r>
            <a:endParaRPr lang="en-US" dirty="0" smtClean="0"/>
          </a:p>
          <a:p>
            <a:pPr eaLnBrk="1" fontAlgn="auto" hangingPunct="1">
              <a:spcAft>
                <a:spcPts val="0"/>
              </a:spcAft>
              <a:buFont typeface="Arial" pitchFamily="34" charset="0"/>
              <a:buNone/>
              <a:defRPr/>
            </a:pPr>
            <a:r>
              <a:rPr lang="en-US" dirty="0" smtClean="0"/>
              <a:t>s=16 </a:t>
            </a:r>
            <a:r>
              <a:rPr lang="en-US" dirty="0" err="1" smtClean="0"/>
              <a:t>msec</a:t>
            </a:r>
            <a:endParaRPr lang="en-US" dirty="0" smtClean="0"/>
          </a:p>
          <a:p>
            <a:pPr eaLnBrk="1" fontAlgn="auto" hangingPunct="1">
              <a:spcAft>
                <a:spcPts val="0"/>
              </a:spcAft>
              <a:buFont typeface="Arial" pitchFamily="34" charset="0"/>
              <a:buNone/>
              <a:defRPr/>
            </a:pPr>
            <a:r>
              <a:rPr lang="en-US" dirty="0" smtClean="0"/>
              <a:t>r=8.3 </a:t>
            </a:r>
            <a:r>
              <a:rPr lang="en-US" dirty="0" err="1" smtClean="0"/>
              <a:t>msec</a:t>
            </a:r>
            <a:endParaRPr lang="en-US" dirty="0" smtClean="0"/>
          </a:p>
          <a:p>
            <a:pPr eaLnBrk="1" fontAlgn="auto" hangingPunct="1">
              <a:spcAft>
                <a:spcPts val="0"/>
              </a:spcAft>
              <a:buFont typeface="Arial" pitchFamily="34" charset="0"/>
              <a:buNone/>
              <a:defRPr/>
            </a:pPr>
            <a:endParaRPr lang="en-US" dirty="0" smtClean="0"/>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16</a:t>
            </a:fld>
            <a:endParaRPr lang="en-US"/>
          </a:p>
        </p:txBody>
      </p:sp>
      <p:sp>
        <p:nvSpPr>
          <p:cNvPr id="5" name="Date Placeholder 4"/>
          <p:cNvSpPr>
            <a:spLocks noGrp="1"/>
          </p:cNvSpPr>
          <p:nvPr>
            <p:ph type="dt" sz="half" idx="10"/>
          </p:nvPr>
        </p:nvSpPr>
        <p:spPr/>
        <p:txBody>
          <a:bodyPr/>
          <a:lstStyle/>
          <a:p>
            <a:pPr>
              <a:defRPr/>
            </a:pPr>
            <a:fld id="{C30FB6F7-E11A-4E14-A44D-ED3B0D3BDFBE}" type="datetime1">
              <a:rPr lang="en-US" smtClean="0"/>
              <a:t>9/7/2021</a:t>
            </a:fld>
            <a:endParaRPr lang="en-US"/>
          </a:p>
        </p:txBody>
      </p:sp>
      <p:sp>
        <p:nvSpPr>
          <p:cNvPr id="7" name="Footer Placeholder 6"/>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3744987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dirty="0" smtClean="0"/>
              <a:t>Example</a:t>
            </a:r>
          </a:p>
        </p:txBody>
      </p:sp>
      <p:sp>
        <p:nvSpPr>
          <p:cNvPr id="15363" name="Content Placeholder 2"/>
          <p:cNvSpPr>
            <a:spLocks noGrp="1"/>
          </p:cNvSpPr>
          <p:nvPr>
            <p:ph sz="quarter" idx="1"/>
          </p:nvPr>
        </p:nvSpPr>
        <p:spPr/>
        <p:txBody>
          <a:bodyPr/>
          <a:lstStyle/>
          <a:p>
            <a:pPr eaLnBrk="1" hangingPunct="1"/>
            <a:r>
              <a:rPr lang="en-US" smtClean="0"/>
              <a:t>Assume a hospital file records include illness, and duration of stay in hospital too. To find the average duration of stay in hospital for each illness, an exhaustive reading of the file without any attribute order is used</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17</a:t>
            </a:fld>
            <a:endParaRPr lang="en-US"/>
          </a:p>
        </p:txBody>
      </p:sp>
      <p:sp>
        <p:nvSpPr>
          <p:cNvPr id="3" name="Date Placeholder 2"/>
          <p:cNvSpPr>
            <a:spLocks noGrp="1"/>
          </p:cNvSpPr>
          <p:nvPr>
            <p:ph type="dt" sz="half" idx="10"/>
          </p:nvPr>
        </p:nvSpPr>
        <p:spPr/>
        <p:txBody>
          <a:bodyPr/>
          <a:lstStyle/>
          <a:p>
            <a:pPr>
              <a:defRPr/>
            </a:pPr>
            <a:fld id="{D1A895A1-67A6-4BB2-9991-BCFCCEE40CC2}" type="datetime1">
              <a:rPr lang="en-US" smtClean="0"/>
              <a:t>9/7/2021</a:t>
            </a:fld>
            <a:endParaRPr lang="en-US"/>
          </a:p>
        </p:txBody>
      </p:sp>
      <p:sp>
        <p:nvSpPr>
          <p:cNvPr id="5" name="Footer Placeholder 4"/>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441272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ctr" eaLnBrk="1" hangingPunct="1"/>
            <a:r>
              <a:rPr lang="en-US" dirty="0" smtClean="0"/>
              <a:t>Example</a:t>
            </a:r>
          </a:p>
        </p:txBody>
      </p:sp>
      <p:sp>
        <p:nvSpPr>
          <p:cNvPr id="16387" name="Content Placeholder 2"/>
          <p:cNvSpPr>
            <a:spLocks noGrp="1"/>
          </p:cNvSpPr>
          <p:nvPr>
            <p:ph sz="quarter" idx="1"/>
          </p:nvPr>
        </p:nvSpPr>
        <p:spPr>
          <a:xfrm>
            <a:off x="457200" y="1600200"/>
            <a:ext cx="8229600" cy="1600200"/>
          </a:xfrm>
        </p:spPr>
        <p:txBody>
          <a:bodyPr>
            <a:normAutofit/>
          </a:bodyPr>
          <a:lstStyle/>
          <a:p>
            <a:pPr eaLnBrk="1" hangingPunct="1"/>
            <a:r>
              <a:rPr lang="en-US" smtClean="0"/>
              <a:t>Write records of the hospital file which show a female patient in a new file. An exhaustive reading without any attribute order is used here too.</a:t>
            </a:r>
          </a:p>
        </p:txBody>
      </p:sp>
      <p:pic>
        <p:nvPicPr>
          <p:cNvPr id="16388" name="Picture 2"/>
          <p:cNvPicPr>
            <a:picLocks noChangeAspect="1" noChangeArrowheads="1"/>
          </p:cNvPicPr>
          <p:nvPr/>
        </p:nvPicPr>
        <p:blipFill>
          <a:blip r:embed="rId2" cstate="print"/>
          <a:srcRect/>
          <a:stretch>
            <a:fillRect/>
          </a:stretch>
        </p:blipFill>
        <p:spPr bwMode="auto">
          <a:xfrm>
            <a:off x="2971800" y="3124200"/>
            <a:ext cx="3543300" cy="332422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18</a:t>
            </a:fld>
            <a:endParaRPr lang="en-US"/>
          </a:p>
        </p:txBody>
      </p:sp>
      <p:sp>
        <p:nvSpPr>
          <p:cNvPr id="3" name="Date Placeholder 2"/>
          <p:cNvSpPr>
            <a:spLocks noGrp="1"/>
          </p:cNvSpPr>
          <p:nvPr>
            <p:ph type="dt" sz="half" idx="10"/>
          </p:nvPr>
        </p:nvSpPr>
        <p:spPr/>
        <p:txBody>
          <a:bodyPr/>
          <a:lstStyle/>
          <a:p>
            <a:pPr>
              <a:defRPr/>
            </a:pPr>
            <a:fld id="{DB56D221-0D17-4F75-83C1-35E630875F53}" type="datetime1">
              <a:rPr lang="en-US" smtClean="0"/>
              <a:t>9/7/2021</a:t>
            </a:fld>
            <a:endParaRPr lang="en-US"/>
          </a:p>
        </p:txBody>
      </p:sp>
      <p:sp>
        <p:nvSpPr>
          <p:cNvPr id="4" name="Footer Placeholder 3"/>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1438589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Exhaustive Reading of a File</a:t>
            </a:r>
            <a:endParaRPr lang="en-US" dirty="0"/>
          </a:p>
        </p:txBody>
      </p:sp>
      <p:sp>
        <p:nvSpPr>
          <p:cNvPr id="3" name="Content Placeholder 2"/>
          <p:cNvSpPr>
            <a:spLocks noGrp="1"/>
          </p:cNvSpPr>
          <p:nvPr>
            <p:ph sz="quarter" idx="1"/>
          </p:nvPr>
        </p:nvSpPr>
        <p:spPr/>
        <p:txBody>
          <a:bodyPr/>
          <a:lstStyle/>
          <a:p>
            <a:r>
              <a:rPr lang="en-US" dirty="0" smtClean="0"/>
              <a:t>Case 2: with the order of an attribute value</a:t>
            </a:r>
          </a:p>
          <a:p>
            <a:r>
              <a:rPr lang="en-US" dirty="0" err="1" smtClean="0"/>
              <a:t>Tx</a:t>
            </a:r>
            <a:r>
              <a:rPr lang="en-US" dirty="0" smtClean="0"/>
              <a:t> = Number of records </a:t>
            </a:r>
            <a:r>
              <a:rPr lang="en-US" dirty="0"/>
              <a:t>*</a:t>
            </a:r>
            <a:r>
              <a:rPr lang="en-US" dirty="0" smtClean="0"/>
              <a:t> </a:t>
            </a:r>
            <a:r>
              <a:rPr lang="en-US" dirty="0" smtClean="0"/>
              <a:t>T</a:t>
            </a:r>
            <a:r>
              <a:rPr lang="en-US" baseline="-25000" dirty="0" smtClean="0"/>
              <a:t>F</a:t>
            </a:r>
          </a:p>
          <a:p>
            <a:endParaRPr lang="en-US" dirty="0"/>
          </a:p>
        </p:txBody>
      </p:sp>
      <p:sp>
        <p:nvSpPr>
          <p:cNvPr id="5" name="Slide Number Placeholder 4"/>
          <p:cNvSpPr>
            <a:spLocks noGrp="1"/>
          </p:cNvSpPr>
          <p:nvPr>
            <p:ph type="sldNum" sz="quarter" idx="12"/>
          </p:nvPr>
        </p:nvSpPr>
        <p:spPr/>
        <p:txBody>
          <a:bodyPr/>
          <a:lstStyle/>
          <a:p>
            <a:pPr>
              <a:defRPr/>
            </a:pPr>
            <a:fld id="{F7DB1659-68F9-46A1-84FA-D094AF0DEEEE}" type="slidenum">
              <a:rPr lang="en-US" smtClean="0"/>
              <a:pPr>
                <a:defRPr/>
              </a:pPr>
              <a:t>19</a:t>
            </a:fld>
            <a:endParaRPr lang="en-US"/>
          </a:p>
        </p:txBody>
      </p:sp>
      <p:sp>
        <p:nvSpPr>
          <p:cNvPr id="7" name="Date Placeholder 6"/>
          <p:cNvSpPr>
            <a:spLocks noGrp="1"/>
          </p:cNvSpPr>
          <p:nvPr>
            <p:ph type="dt" sz="half" idx="10"/>
          </p:nvPr>
        </p:nvSpPr>
        <p:spPr/>
        <p:txBody>
          <a:bodyPr/>
          <a:lstStyle/>
          <a:p>
            <a:pPr>
              <a:defRPr/>
            </a:pPr>
            <a:fld id="{DE87EB90-58DF-49E1-B5B0-793842EAEDC1}" type="datetime1">
              <a:rPr lang="en-US" smtClean="0"/>
              <a:t>9/7/2021</a:t>
            </a:fld>
            <a:endParaRPr lang="en-US"/>
          </a:p>
        </p:txBody>
      </p:sp>
      <p:sp>
        <p:nvSpPr>
          <p:cNvPr id="8" name="Footer Placeholder 7"/>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2076454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Date Placeholder 2"/>
          <p:cNvSpPr>
            <a:spLocks noGrp="1"/>
          </p:cNvSpPr>
          <p:nvPr>
            <p:ph type="dt" sz="half" idx="10"/>
          </p:nvPr>
        </p:nvSpPr>
        <p:spPr/>
        <p:txBody>
          <a:bodyPr/>
          <a:lstStyle/>
          <a:p>
            <a:pPr>
              <a:defRPr/>
            </a:pPr>
            <a:fld id="{F68BFB8D-D5C8-427A-BF46-F0F9042FC89C}" type="datetime1">
              <a:rPr lang="en-US" smtClean="0"/>
              <a:t>9/7/2021</a:t>
            </a:fld>
            <a:endParaRPr lang="en-US"/>
          </a:p>
        </p:txBody>
      </p:sp>
      <p:sp>
        <p:nvSpPr>
          <p:cNvPr id="4" name="Footer Placeholder 3"/>
          <p:cNvSpPr>
            <a:spLocks noGrp="1"/>
          </p:cNvSpPr>
          <p:nvPr>
            <p:ph type="ftr" sz="quarter" idx="11"/>
          </p:nvPr>
        </p:nvSpPr>
        <p:spPr/>
        <p:txBody>
          <a:bodyPr/>
          <a:lstStyle/>
          <a:p>
            <a:pPr>
              <a:defRPr/>
            </a:pPr>
            <a:r>
              <a:rPr lang="en-US" smtClean="0"/>
              <a:t>Roya Choupani</a:t>
            </a:r>
            <a:endParaRPr lang="en-US" dirty="0"/>
          </a:p>
        </p:txBody>
      </p:sp>
      <p:sp>
        <p:nvSpPr>
          <p:cNvPr id="5" name="Slide Number Placeholder 4"/>
          <p:cNvSpPr>
            <a:spLocks noGrp="1"/>
          </p:cNvSpPr>
          <p:nvPr>
            <p:ph type="sldNum" sz="quarter" idx="12"/>
          </p:nvPr>
        </p:nvSpPr>
        <p:spPr/>
        <p:txBody>
          <a:bodyPr/>
          <a:lstStyle/>
          <a:p>
            <a:pPr>
              <a:defRPr/>
            </a:pPr>
            <a:fld id="{F7DB1659-68F9-46A1-84FA-D094AF0DEEEE}" type="slidenum">
              <a:rPr lang="en-US" smtClean="0"/>
              <a:pPr>
                <a:defRPr/>
              </a:pPr>
              <a:t>2</a:t>
            </a:fld>
            <a:endParaRPr lang="en-US"/>
          </a:p>
        </p:txBody>
      </p:sp>
      <p:sp>
        <p:nvSpPr>
          <p:cNvPr id="6" name="Content Placeholder 5"/>
          <p:cNvSpPr>
            <a:spLocks noGrp="1"/>
          </p:cNvSpPr>
          <p:nvPr>
            <p:ph sz="quarter" idx="1"/>
          </p:nvPr>
        </p:nvSpPr>
        <p:spPr/>
        <p:txBody>
          <a:bodyPr/>
          <a:lstStyle/>
          <a:p>
            <a:r>
              <a:rPr lang="en-US" dirty="0" smtClean="0"/>
              <a:t>Data should be stored on secondary storage devices such as hard disks or SSDs because</a:t>
            </a:r>
          </a:p>
          <a:p>
            <a:pPr lvl="1"/>
            <a:r>
              <a:rPr lang="en-US" dirty="0" smtClean="0"/>
              <a:t>RAM is volatile</a:t>
            </a:r>
          </a:p>
          <a:p>
            <a:pPr lvl="1"/>
            <a:r>
              <a:rPr lang="en-US" dirty="0" smtClean="0"/>
              <a:t>RAM has limited capacity compared to disks</a:t>
            </a:r>
          </a:p>
          <a:p>
            <a:r>
              <a:rPr lang="en-US" dirty="0" smtClean="0"/>
              <a:t>Disks are slow compared to RAM</a:t>
            </a:r>
          </a:p>
          <a:p>
            <a:r>
              <a:rPr lang="en-US" dirty="0" smtClean="0"/>
              <a:t>By changing the organization of data, we can speed up data access</a:t>
            </a:r>
            <a:endParaRPr lang="en-US" dirty="0"/>
          </a:p>
        </p:txBody>
      </p:sp>
    </p:spTree>
    <p:extLst>
      <p:ext uri="{BB962C8B-B14F-4D97-AF65-F5344CB8AC3E}">
        <p14:creationId xmlns:p14="http://schemas.microsoft.com/office/powerpoint/2010/main" val="628032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eaLnBrk="1" hangingPunct="1"/>
            <a:r>
              <a:rPr lang="en-US" dirty="0" smtClean="0"/>
              <a:t>Example</a:t>
            </a:r>
          </a:p>
        </p:txBody>
      </p:sp>
      <p:sp>
        <p:nvSpPr>
          <p:cNvPr id="17411" name="Content Placeholder 2"/>
          <p:cNvSpPr>
            <a:spLocks noGrp="1"/>
          </p:cNvSpPr>
          <p:nvPr>
            <p:ph sz="quarter" idx="1"/>
          </p:nvPr>
        </p:nvSpPr>
        <p:spPr/>
        <p:txBody>
          <a:bodyPr/>
          <a:lstStyle/>
          <a:p>
            <a:pPr eaLnBrk="1" hangingPunct="1"/>
            <a:r>
              <a:rPr lang="en-US" dirty="0" smtClean="0"/>
              <a:t>Find the time needed to read the hospital file with 100,000 records.</a:t>
            </a:r>
          </a:p>
          <a:p>
            <a:pPr eaLnBrk="1" hangingPunct="1"/>
            <a:r>
              <a:rPr lang="en-US" dirty="0" smtClean="0"/>
              <a:t>Assume </a:t>
            </a:r>
          </a:p>
          <a:p>
            <a:pPr lvl="1" eaLnBrk="1" hangingPunct="1"/>
            <a:r>
              <a:rPr lang="en-US" dirty="0" err="1" smtClean="0"/>
              <a:t>Bfr</a:t>
            </a:r>
            <a:r>
              <a:rPr lang="en-US" dirty="0" smtClean="0"/>
              <a:t> = 10</a:t>
            </a:r>
          </a:p>
          <a:p>
            <a:pPr lvl="1" eaLnBrk="1" hangingPunct="1"/>
            <a:r>
              <a:rPr lang="en-US" dirty="0" err="1" smtClean="0"/>
              <a:t>ebt</a:t>
            </a:r>
            <a:r>
              <a:rPr lang="en-US" dirty="0" smtClean="0"/>
              <a:t> = 0.84 </a:t>
            </a:r>
            <a:r>
              <a:rPr lang="en-US" dirty="0" err="1" smtClean="0"/>
              <a:t>msec</a:t>
            </a:r>
            <a:endParaRPr lang="en-US" dirty="0" smtClean="0"/>
          </a:p>
          <a:p>
            <a:pPr lvl="1" eaLnBrk="1" hangingPunct="1"/>
            <a:r>
              <a:rPr lang="en-US" dirty="0" smtClean="0"/>
              <a:t>s=16 </a:t>
            </a:r>
            <a:r>
              <a:rPr lang="en-US" dirty="0" err="1" smtClean="0"/>
              <a:t>msec</a:t>
            </a:r>
            <a:endParaRPr lang="en-US" dirty="0" smtClean="0"/>
          </a:p>
          <a:p>
            <a:pPr lvl="1" eaLnBrk="1" hangingPunct="1"/>
            <a:r>
              <a:rPr lang="en-US" dirty="0" smtClean="0"/>
              <a:t>r=8.3 </a:t>
            </a:r>
            <a:r>
              <a:rPr lang="en-US" dirty="0" err="1" smtClean="0"/>
              <a:t>msec</a:t>
            </a:r>
            <a:endParaRPr lang="en-US" dirty="0" smtClean="0"/>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20</a:t>
            </a:fld>
            <a:endParaRPr lang="en-US"/>
          </a:p>
        </p:txBody>
      </p:sp>
      <p:sp>
        <p:nvSpPr>
          <p:cNvPr id="3" name="Date Placeholder 2"/>
          <p:cNvSpPr>
            <a:spLocks noGrp="1"/>
          </p:cNvSpPr>
          <p:nvPr>
            <p:ph type="dt" sz="half" idx="10"/>
          </p:nvPr>
        </p:nvSpPr>
        <p:spPr/>
        <p:txBody>
          <a:bodyPr/>
          <a:lstStyle/>
          <a:p>
            <a:pPr>
              <a:defRPr/>
            </a:pPr>
            <a:fld id="{F337BDE1-E3AA-42AA-AF78-475BE4E3D24A}" type="datetime1">
              <a:rPr lang="en-US" smtClean="0"/>
              <a:t>9/7/2021</a:t>
            </a:fld>
            <a:endParaRPr lang="en-US"/>
          </a:p>
        </p:txBody>
      </p:sp>
      <p:sp>
        <p:nvSpPr>
          <p:cNvPr id="5" name="Footer Placeholder 4"/>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1003254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a:t>
            </a:r>
            <a:endParaRPr lang="en-US" dirty="0"/>
          </a:p>
        </p:txBody>
      </p:sp>
      <p:sp>
        <p:nvSpPr>
          <p:cNvPr id="3" name="Content Placeholder 2"/>
          <p:cNvSpPr>
            <a:spLocks noGrp="1"/>
          </p:cNvSpPr>
          <p:nvPr>
            <p:ph sz="quarter" idx="1"/>
          </p:nvPr>
        </p:nvSpPr>
        <p:spPr>
          <a:xfrm>
            <a:off x="152400" y="1600200"/>
            <a:ext cx="8991600" cy="4525963"/>
          </a:xfrm>
        </p:spPr>
        <p:txBody>
          <a:bodyPr/>
          <a:lstStyle/>
          <a:p>
            <a:r>
              <a:rPr lang="en-US" dirty="0" smtClean="0"/>
              <a:t>Case 1: Without any attribute order</a:t>
            </a:r>
          </a:p>
          <a:p>
            <a:pPr lvl="1"/>
            <a:r>
              <a:rPr lang="en-US" dirty="0" err="1" smtClean="0"/>
              <a:t>Tx</a:t>
            </a:r>
            <a:r>
              <a:rPr lang="en-US" dirty="0" smtClean="0"/>
              <a:t> = b*</a:t>
            </a:r>
            <a:r>
              <a:rPr lang="en-US" dirty="0" err="1" smtClean="0"/>
              <a:t>ebt</a:t>
            </a:r>
            <a:r>
              <a:rPr lang="en-US" dirty="0" smtClean="0"/>
              <a:t> + s + r</a:t>
            </a:r>
          </a:p>
          <a:p>
            <a:pPr lvl="1"/>
            <a:r>
              <a:rPr lang="en-US" dirty="0" smtClean="0"/>
              <a:t>b = 100,000 /10 = 10,000 (number of blocks, </a:t>
            </a:r>
            <a:r>
              <a:rPr lang="en-US" dirty="0" err="1" smtClean="0"/>
              <a:t>Bfr</a:t>
            </a:r>
            <a:r>
              <a:rPr lang="en-US" dirty="0" smtClean="0"/>
              <a:t> is 10)</a:t>
            </a:r>
          </a:p>
          <a:p>
            <a:pPr lvl="1" eaLnBrk="1" hangingPunct="1"/>
            <a:r>
              <a:rPr lang="en-US" dirty="0" err="1" smtClean="0"/>
              <a:t>Tx</a:t>
            </a:r>
            <a:r>
              <a:rPr lang="en-US" dirty="0" smtClean="0"/>
              <a:t> = 10,000 * 0.84 + 16  + 8.3 = 8.424 s</a:t>
            </a:r>
          </a:p>
          <a:p>
            <a:pPr lvl="1"/>
            <a:endParaRPr lang="en-US" dirty="0"/>
          </a:p>
        </p:txBody>
      </p:sp>
      <p:sp>
        <p:nvSpPr>
          <p:cNvPr id="5" name="Slide Number Placeholder 4"/>
          <p:cNvSpPr>
            <a:spLocks noGrp="1"/>
          </p:cNvSpPr>
          <p:nvPr>
            <p:ph type="sldNum" sz="quarter" idx="12"/>
          </p:nvPr>
        </p:nvSpPr>
        <p:spPr/>
        <p:txBody>
          <a:bodyPr/>
          <a:lstStyle/>
          <a:p>
            <a:pPr>
              <a:defRPr/>
            </a:pPr>
            <a:fld id="{F7DB1659-68F9-46A1-84FA-D094AF0DEEEE}" type="slidenum">
              <a:rPr lang="en-US" smtClean="0"/>
              <a:pPr>
                <a:defRPr/>
              </a:pPr>
              <a:t>21</a:t>
            </a:fld>
            <a:endParaRPr lang="en-US"/>
          </a:p>
        </p:txBody>
      </p:sp>
      <p:sp>
        <p:nvSpPr>
          <p:cNvPr id="7" name="Date Placeholder 6"/>
          <p:cNvSpPr>
            <a:spLocks noGrp="1"/>
          </p:cNvSpPr>
          <p:nvPr>
            <p:ph type="dt" sz="half" idx="10"/>
          </p:nvPr>
        </p:nvSpPr>
        <p:spPr/>
        <p:txBody>
          <a:bodyPr/>
          <a:lstStyle/>
          <a:p>
            <a:pPr>
              <a:defRPr/>
            </a:pPr>
            <a:fld id="{F6BEBDD1-ABBA-435E-A613-E58BBCEBD6CB}" type="datetime1">
              <a:rPr lang="en-US" smtClean="0"/>
              <a:t>9/7/2021</a:t>
            </a:fld>
            <a:endParaRPr lang="en-US"/>
          </a:p>
        </p:txBody>
      </p:sp>
      <p:sp>
        <p:nvSpPr>
          <p:cNvPr id="8" name="Footer Placeholder 7"/>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2621985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a:t>
            </a:r>
            <a:endParaRPr lang="en-US" dirty="0"/>
          </a:p>
        </p:txBody>
      </p:sp>
      <p:sp>
        <p:nvSpPr>
          <p:cNvPr id="3" name="Content Placeholder 2"/>
          <p:cNvSpPr>
            <a:spLocks noGrp="1"/>
          </p:cNvSpPr>
          <p:nvPr>
            <p:ph sz="quarter" idx="1"/>
          </p:nvPr>
        </p:nvSpPr>
        <p:spPr/>
        <p:txBody>
          <a:bodyPr/>
          <a:lstStyle/>
          <a:p>
            <a:r>
              <a:rPr lang="en-US" dirty="0" smtClean="0"/>
              <a:t>Case 2: with the order of an attribute</a:t>
            </a:r>
          </a:p>
          <a:p>
            <a:pPr lvl="1"/>
            <a:r>
              <a:rPr lang="en-US" dirty="0" err="1" smtClean="0"/>
              <a:t>Tx</a:t>
            </a:r>
            <a:r>
              <a:rPr lang="en-US" dirty="0" smtClean="0"/>
              <a:t> = 100,000 * T</a:t>
            </a:r>
            <a:r>
              <a:rPr lang="en-US" baseline="-25000" dirty="0" smtClean="0"/>
              <a:t>F</a:t>
            </a:r>
          </a:p>
          <a:p>
            <a:pPr lvl="1"/>
            <a:r>
              <a:rPr lang="en-US" dirty="0" smtClean="0"/>
              <a:t>Assume T</a:t>
            </a:r>
            <a:r>
              <a:rPr lang="en-US" baseline="-25000" dirty="0" smtClean="0"/>
              <a:t>F </a:t>
            </a:r>
            <a:r>
              <a:rPr lang="en-US" dirty="0" smtClean="0"/>
              <a:t>= 7000 ms</a:t>
            </a:r>
          </a:p>
          <a:p>
            <a:pPr lvl="1"/>
            <a:r>
              <a:rPr lang="en-US" dirty="0" smtClean="0"/>
              <a:t>About 8 days </a:t>
            </a:r>
            <a:endParaRPr lang="en-US" dirty="0"/>
          </a:p>
        </p:txBody>
      </p:sp>
      <p:pic>
        <p:nvPicPr>
          <p:cNvPr id="32770" name="Picture 2" descr="C:\Users\Reza\AppData\Local\Microsoft\Windows\Temporary Internet Files\Content.IE5\Z289VIYV\MC900423173[1].wmf"/>
          <p:cNvPicPr>
            <a:picLocks noChangeAspect="1" noChangeArrowheads="1"/>
          </p:cNvPicPr>
          <p:nvPr/>
        </p:nvPicPr>
        <p:blipFill>
          <a:blip r:embed="rId2" cstate="print"/>
          <a:srcRect/>
          <a:stretch>
            <a:fillRect/>
          </a:stretch>
        </p:blipFill>
        <p:spPr bwMode="auto">
          <a:xfrm>
            <a:off x="5334457" y="3429457"/>
            <a:ext cx="1294943" cy="1294943"/>
          </a:xfrm>
          <a:prstGeom prst="rect">
            <a:avLst/>
          </a:prstGeom>
          <a:noFill/>
        </p:spPr>
      </p:pic>
      <p:sp>
        <p:nvSpPr>
          <p:cNvPr id="4" name="Slide Number Placeholder 3"/>
          <p:cNvSpPr>
            <a:spLocks noGrp="1"/>
          </p:cNvSpPr>
          <p:nvPr>
            <p:ph type="sldNum" sz="quarter" idx="12"/>
          </p:nvPr>
        </p:nvSpPr>
        <p:spPr/>
        <p:txBody>
          <a:bodyPr/>
          <a:lstStyle/>
          <a:p>
            <a:pPr>
              <a:defRPr/>
            </a:pPr>
            <a:fld id="{F7DB1659-68F9-46A1-84FA-D094AF0DEEEE}" type="slidenum">
              <a:rPr lang="en-US" smtClean="0"/>
              <a:pPr>
                <a:defRPr/>
              </a:pPr>
              <a:t>22</a:t>
            </a:fld>
            <a:endParaRPr lang="en-US"/>
          </a:p>
        </p:txBody>
      </p:sp>
      <p:sp>
        <p:nvSpPr>
          <p:cNvPr id="6" name="Date Placeholder 5"/>
          <p:cNvSpPr>
            <a:spLocks noGrp="1"/>
          </p:cNvSpPr>
          <p:nvPr>
            <p:ph type="dt" sz="half" idx="10"/>
          </p:nvPr>
        </p:nvSpPr>
        <p:spPr/>
        <p:txBody>
          <a:bodyPr/>
          <a:lstStyle/>
          <a:p>
            <a:pPr>
              <a:defRPr/>
            </a:pPr>
            <a:fld id="{2E6BFB52-69EA-4DE8-94CD-755DB674E80F}" type="datetime1">
              <a:rPr lang="en-US" smtClean="0"/>
              <a:t>9/7/2021</a:t>
            </a:fld>
            <a:endParaRPr lang="en-US"/>
          </a:p>
        </p:txBody>
      </p:sp>
      <p:sp>
        <p:nvSpPr>
          <p:cNvPr id="8" name="Footer Placeholder 7"/>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2706844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eaLnBrk="1" hangingPunct="1"/>
            <a:r>
              <a:rPr lang="en-US" dirty="0" smtClean="0"/>
              <a:t>Re-Organizing a File</a:t>
            </a:r>
          </a:p>
        </p:txBody>
      </p:sp>
      <p:sp>
        <p:nvSpPr>
          <p:cNvPr id="18435" name="Content Placeholder 2"/>
          <p:cNvSpPr>
            <a:spLocks noGrp="1"/>
          </p:cNvSpPr>
          <p:nvPr>
            <p:ph sz="quarter" idx="1"/>
          </p:nvPr>
        </p:nvSpPr>
        <p:spPr/>
        <p:txBody>
          <a:bodyPr/>
          <a:lstStyle/>
          <a:p>
            <a:pPr eaLnBrk="1" hangingPunct="1"/>
            <a:r>
              <a:rPr lang="en-US" smtClean="0"/>
              <a:t>In delete operation records are not physically deleted from the file.</a:t>
            </a:r>
          </a:p>
          <a:p>
            <a:pPr eaLnBrk="1" hangingPunct="1"/>
            <a:r>
              <a:rPr lang="en-US" smtClean="0"/>
              <a:t>Operations in a file with many marked records are slow</a:t>
            </a:r>
          </a:p>
          <a:p>
            <a:pPr eaLnBrk="1" hangingPunct="1"/>
            <a:r>
              <a:rPr lang="en-US" smtClean="0"/>
              <a:t>In re-organizing a file, marked records are deleted physically by copying active records to a new file.</a:t>
            </a:r>
          </a:p>
          <a:p>
            <a:pPr eaLnBrk="1" hangingPunct="1"/>
            <a:r>
              <a:rPr lang="en-US" smtClean="0"/>
              <a:t>Old file is deleted</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23</a:t>
            </a:fld>
            <a:endParaRPr lang="en-US"/>
          </a:p>
        </p:txBody>
      </p:sp>
      <p:sp>
        <p:nvSpPr>
          <p:cNvPr id="3" name="Date Placeholder 2"/>
          <p:cNvSpPr>
            <a:spLocks noGrp="1"/>
          </p:cNvSpPr>
          <p:nvPr>
            <p:ph type="dt" sz="half" idx="10"/>
          </p:nvPr>
        </p:nvSpPr>
        <p:spPr/>
        <p:txBody>
          <a:bodyPr/>
          <a:lstStyle/>
          <a:p>
            <a:pPr>
              <a:defRPr/>
            </a:pPr>
            <a:fld id="{C4B1C0DE-8199-42EE-AB16-7C13528CEDC0}" type="datetime1">
              <a:rPr lang="en-US" smtClean="0"/>
              <a:t>9/7/2021</a:t>
            </a:fld>
            <a:endParaRPr lang="en-US"/>
          </a:p>
        </p:txBody>
      </p:sp>
      <p:sp>
        <p:nvSpPr>
          <p:cNvPr id="5" name="Footer Placeholder 4"/>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399404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eaLnBrk="1" hangingPunct="1"/>
            <a:r>
              <a:rPr lang="en-US" dirty="0" smtClean="0"/>
              <a:t>Re-organizing files</a:t>
            </a:r>
          </a:p>
        </p:txBody>
      </p:sp>
      <p:sp>
        <p:nvSpPr>
          <p:cNvPr id="3" name="Content Placeholder 2"/>
          <p:cNvSpPr>
            <a:spLocks noGrp="1"/>
          </p:cNvSpPr>
          <p:nvPr>
            <p:ph sz="quarter" idx="1"/>
          </p:nvPr>
        </p:nvSpPr>
        <p:spPr/>
        <p:txBody>
          <a:bodyPr rtlCol="0">
            <a:normAutofit/>
          </a:bodyPr>
          <a:lstStyle/>
          <a:p>
            <a:pPr eaLnBrk="1" fontAlgn="auto" hangingPunct="1">
              <a:spcAft>
                <a:spcPts val="0"/>
              </a:spcAft>
              <a:buFont typeface="Arial" pitchFamily="34" charset="0"/>
              <a:buChar char="•"/>
              <a:defRPr/>
            </a:pPr>
            <a:r>
              <a:rPr lang="en-US" dirty="0" smtClean="0"/>
              <a:t>Time to read the file= s + r + b*</a:t>
            </a:r>
            <a:r>
              <a:rPr lang="en-US" dirty="0" err="1" smtClean="0"/>
              <a:t>ebt</a:t>
            </a:r>
            <a:endParaRPr lang="en-US" dirty="0" smtClean="0"/>
          </a:p>
          <a:p>
            <a:pPr eaLnBrk="1" fontAlgn="auto" hangingPunct="1">
              <a:spcAft>
                <a:spcPts val="0"/>
              </a:spcAft>
              <a:buFont typeface="Arial" pitchFamily="34" charset="0"/>
              <a:buChar char="•"/>
              <a:defRPr/>
            </a:pPr>
            <a:r>
              <a:rPr lang="en-US" dirty="0" smtClean="0"/>
              <a:t>Time to write active records=</a:t>
            </a:r>
            <a:r>
              <a:rPr lang="en-US" dirty="0" err="1" smtClean="0"/>
              <a:t>s+r</a:t>
            </a:r>
            <a:r>
              <a:rPr lang="en-US" dirty="0" smtClean="0"/>
              <a:t>+(n/</a:t>
            </a:r>
            <a:r>
              <a:rPr lang="en-US" dirty="0" err="1" smtClean="0"/>
              <a:t>Bfr</a:t>
            </a:r>
            <a:r>
              <a:rPr lang="en-US" dirty="0" smtClean="0"/>
              <a:t>)*</a:t>
            </a:r>
            <a:r>
              <a:rPr lang="en-US" dirty="0" err="1" smtClean="0"/>
              <a:t>ebt</a:t>
            </a:r>
            <a:endParaRPr lang="en-US" dirty="0" smtClean="0"/>
          </a:p>
          <a:p>
            <a:pPr eaLnBrk="1" fontAlgn="auto" hangingPunct="1">
              <a:spcAft>
                <a:spcPts val="0"/>
              </a:spcAft>
              <a:buFont typeface="Arial" pitchFamily="34" charset="0"/>
              <a:buNone/>
              <a:defRPr/>
            </a:pPr>
            <a:r>
              <a:rPr lang="en-US" dirty="0" smtClean="0"/>
              <a:t>    (n is the number of active records)</a:t>
            </a:r>
          </a:p>
          <a:p>
            <a:pPr marL="342900" lvl="1" indent="-342900" eaLnBrk="1" fontAlgn="auto" hangingPunct="1">
              <a:spcAft>
                <a:spcPts val="0"/>
              </a:spcAft>
              <a:buFont typeface="Arial" pitchFamily="34" charset="0"/>
              <a:buNone/>
              <a:defRPr/>
            </a:pPr>
            <a:r>
              <a:rPr lang="en-US" dirty="0" smtClean="0"/>
              <a:t>	T</a:t>
            </a:r>
            <a:r>
              <a:rPr lang="en-US" baseline="-25000" dirty="0" smtClean="0"/>
              <a:t>Y</a:t>
            </a:r>
            <a:r>
              <a:rPr lang="en-US" dirty="0" smtClean="0"/>
              <a:t> = </a:t>
            </a:r>
            <a:r>
              <a:rPr lang="en-US" dirty="0" err="1" smtClean="0"/>
              <a:t>s+r+b</a:t>
            </a:r>
            <a:r>
              <a:rPr lang="en-US" dirty="0" smtClean="0"/>
              <a:t>*</a:t>
            </a:r>
            <a:r>
              <a:rPr lang="en-US" dirty="0" err="1" smtClean="0"/>
              <a:t>ebt</a:t>
            </a:r>
            <a:r>
              <a:rPr lang="en-US" dirty="0" smtClean="0"/>
              <a:t> + </a:t>
            </a:r>
            <a:r>
              <a:rPr lang="en-US" dirty="0" err="1" smtClean="0"/>
              <a:t>s+r</a:t>
            </a:r>
            <a:r>
              <a:rPr lang="en-US" dirty="0" smtClean="0"/>
              <a:t>+(n/</a:t>
            </a:r>
            <a:r>
              <a:rPr lang="en-US" dirty="0" err="1" smtClean="0"/>
              <a:t>Bfr</a:t>
            </a:r>
            <a:r>
              <a:rPr lang="en-US" dirty="0" smtClean="0"/>
              <a:t>)*</a:t>
            </a:r>
            <a:r>
              <a:rPr lang="en-US" dirty="0" err="1" smtClean="0"/>
              <a:t>ebt</a:t>
            </a:r>
            <a:endParaRPr lang="en-US" dirty="0" smtClean="0"/>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Char char="•"/>
              <a:defRPr/>
            </a:pPr>
            <a:r>
              <a:rPr lang="en-US" dirty="0" smtClean="0"/>
              <a:t>If two disks are available then </a:t>
            </a:r>
          </a:p>
          <a:p>
            <a:pPr lvl="1" eaLnBrk="1" fontAlgn="auto" hangingPunct="1">
              <a:spcAft>
                <a:spcPts val="0"/>
              </a:spcAft>
              <a:buFont typeface="Arial" pitchFamily="34" charset="0"/>
              <a:buChar char="–"/>
              <a:defRPr/>
            </a:pPr>
            <a:r>
              <a:rPr lang="en-US" dirty="0" smtClean="0"/>
              <a:t>Read from disk one and write to disk two at the same time</a:t>
            </a:r>
          </a:p>
          <a:p>
            <a:pPr lvl="1" eaLnBrk="1" fontAlgn="auto" hangingPunct="1">
              <a:spcAft>
                <a:spcPts val="0"/>
              </a:spcAft>
              <a:buFont typeface="Arial" pitchFamily="34" charset="0"/>
              <a:buChar char="–"/>
              <a:defRPr/>
            </a:pPr>
            <a:r>
              <a:rPr lang="en-US" dirty="0" smtClean="0"/>
              <a:t>T</a:t>
            </a:r>
            <a:r>
              <a:rPr lang="en-US" baseline="-25000" dirty="0" smtClean="0"/>
              <a:t>Y</a:t>
            </a:r>
            <a:r>
              <a:rPr lang="en-US" dirty="0" smtClean="0"/>
              <a:t> = </a:t>
            </a:r>
            <a:r>
              <a:rPr lang="en-US" dirty="0" err="1" smtClean="0"/>
              <a:t>s+r+b</a:t>
            </a:r>
            <a:r>
              <a:rPr lang="en-US" dirty="0" smtClean="0"/>
              <a:t>*</a:t>
            </a:r>
            <a:r>
              <a:rPr lang="en-US" dirty="0" err="1" smtClean="0"/>
              <a:t>ebt</a:t>
            </a:r>
            <a:endParaRPr lang="en-US" dirty="0" smtClean="0"/>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24</a:t>
            </a:fld>
            <a:endParaRPr lang="en-US"/>
          </a:p>
        </p:txBody>
      </p:sp>
      <p:sp>
        <p:nvSpPr>
          <p:cNvPr id="5" name="Date Placeholder 4"/>
          <p:cNvSpPr>
            <a:spLocks noGrp="1"/>
          </p:cNvSpPr>
          <p:nvPr>
            <p:ph type="dt" sz="half" idx="10"/>
          </p:nvPr>
        </p:nvSpPr>
        <p:spPr/>
        <p:txBody>
          <a:bodyPr/>
          <a:lstStyle/>
          <a:p>
            <a:pPr>
              <a:defRPr/>
            </a:pPr>
            <a:fld id="{C4EA65D1-5422-4358-A2C5-F09F1998C3FE}" type="datetime1">
              <a:rPr lang="en-US" smtClean="0"/>
              <a:t>9/7/2021</a:t>
            </a:fld>
            <a:endParaRPr lang="en-US"/>
          </a:p>
        </p:txBody>
      </p:sp>
      <p:sp>
        <p:nvSpPr>
          <p:cNvPr id="7" name="Footer Placeholder 6"/>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2007162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Sorted Sequential Files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dirty="0" smtClean="0"/>
              <a:t>Definitions</a:t>
            </a:r>
          </a:p>
        </p:txBody>
      </p:sp>
      <p:sp>
        <p:nvSpPr>
          <p:cNvPr id="3075" name="Content Placeholder 2"/>
          <p:cNvSpPr>
            <a:spLocks noGrp="1"/>
          </p:cNvSpPr>
          <p:nvPr>
            <p:ph sz="quarter" idx="1"/>
          </p:nvPr>
        </p:nvSpPr>
        <p:spPr/>
        <p:txBody>
          <a:bodyPr/>
          <a:lstStyle/>
          <a:p>
            <a:pPr eaLnBrk="1" hangingPunct="1"/>
            <a:r>
              <a:rPr lang="en-US" smtClean="0"/>
              <a:t>Sorted Sequential Files: A sequential file which is sorted according to the value of an attribute. (This attribute is also called </a:t>
            </a:r>
            <a:r>
              <a:rPr lang="en-US" b="1" i="1" smtClean="0"/>
              <a:t>key</a:t>
            </a:r>
            <a:r>
              <a:rPr lang="en-US" smtClean="0"/>
              <a:t>)</a:t>
            </a:r>
          </a:p>
          <a:p>
            <a:pPr eaLnBrk="1" hangingPunct="1"/>
            <a:r>
              <a:rPr lang="en-US" smtClean="0">
                <a:solidFill>
                  <a:srgbClr val="00B050"/>
                </a:solidFill>
              </a:rPr>
              <a:t>Ex. The student file is sorted by “student ID” attribute.</a:t>
            </a:r>
          </a:p>
          <a:p>
            <a:pPr eaLnBrk="1" hangingPunct="1"/>
            <a:r>
              <a:rPr lang="en-US" smtClean="0"/>
              <a:t>The main operation in a sorted sequential file is exhaustive read (same as pile files)</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26</a:t>
            </a:fld>
            <a:endParaRPr lang="en-US"/>
          </a:p>
        </p:txBody>
      </p:sp>
      <p:sp>
        <p:nvSpPr>
          <p:cNvPr id="3" name="Date Placeholder 2"/>
          <p:cNvSpPr>
            <a:spLocks noGrp="1"/>
          </p:cNvSpPr>
          <p:nvPr>
            <p:ph type="dt" sz="half" idx="10"/>
          </p:nvPr>
        </p:nvSpPr>
        <p:spPr/>
        <p:txBody>
          <a:bodyPr/>
          <a:lstStyle/>
          <a:p>
            <a:pPr>
              <a:defRPr/>
            </a:pPr>
            <a:fld id="{DA5996E6-47BF-4251-AFF5-03A93566939B}" type="datetime1">
              <a:rPr lang="en-US" smtClean="0"/>
              <a:t>9/7/2021</a:t>
            </a:fld>
            <a:endParaRPr lang="en-US"/>
          </a:p>
        </p:txBody>
      </p:sp>
      <p:sp>
        <p:nvSpPr>
          <p:cNvPr id="6" name="Footer Placeholder 5"/>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Why Sorting?</a:t>
            </a:r>
          </a:p>
        </p:txBody>
      </p:sp>
      <p:sp>
        <p:nvSpPr>
          <p:cNvPr id="4099" name="Content Placeholder 2"/>
          <p:cNvSpPr>
            <a:spLocks noGrp="1"/>
          </p:cNvSpPr>
          <p:nvPr>
            <p:ph sz="quarter" idx="1"/>
          </p:nvPr>
        </p:nvSpPr>
        <p:spPr>
          <a:xfrm>
            <a:off x="457200" y="1600200"/>
            <a:ext cx="8305800" cy="4876800"/>
          </a:xfrm>
        </p:spPr>
        <p:txBody>
          <a:bodyPr/>
          <a:lstStyle/>
          <a:p>
            <a:pPr eaLnBrk="1" hangingPunct="1">
              <a:buFont typeface="Arial" charset="0"/>
              <a:buNone/>
            </a:pPr>
            <a:r>
              <a:rPr lang="en-US" smtClean="0"/>
              <a:t>Remembering from pile files, exhaustive reading of a sequential file in order of an attribute needs</a:t>
            </a:r>
          </a:p>
          <a:p>
            <a:pPr eaLnBrk="1" hangingPunct="1">
              <a:buFont typeface="Arial" charset="0"/>
              <a:buNone/>
            </a:pPr>
            <a:r>
              <a:rPr lang="en-US" smtClean="0"/>
              <a:t>	n*T</a:t>
            </a:r>
            <a:r>
              <a:rPr lang="en-US" baseline="-25000" smtClean="0"/>
              <a:t>F  </a:t>
            </a:r>
            <a:r>
              <a:rPr lang="en-US" smtClean="0"/>
              <a:t>Seconds. (Several days in hospital file example)</a:t>
            </a:r>
          </a:p>
          <a:p>
            <a:pPr eaLnBrk="1" hangingPunct="1">
              <a:buFont typeface="Arial" charset="0"/>
              <a:buNone/>
            </a:pPr>
            <a:r>
              <a:rPr lang="en-US" smtClean="0"/>
              <a:t>If we sort the file, the exhaustive read will need only a few seconds (14 seconds in hospital file example)</a:t>
            </a:r>
          </a:p>
          <a:p>
            <a:pPr eaLnBrk="1" hangingPunct="1">
              <a:buFont typeface="Arial" charset="0"/>
              <a:buNone/>
            </a:pPr>
            <a:r>
              <a:rPr lang="en-US" baseline="-25000" smtClean="0"/>
              <a:t> </a:t>
            </a:r>
            <a:r>
              <a:rPr lang="en-US" smtClean="0"/>
              <a:t> In a sorted file (or list) search is much faster.</a:t>
            </a:r>
            <a:endParaRPr lang="en-US" baseline="-25000" smtClean="0"/>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fld id="{4DFCD05B-D114-4B18-8EC1-E6E0AE86F4BB}" type="datetime1">
              <a:rPr lang="en-US" smtClean="0"/>
              <a:t>9/7/2021</a:t>
            </a:fld>
            <a:endParaRPr lang="en-US"/>
          </a:p>
        </p:txBody>
      </p:sp>
      <p:sp>
        <p:nvSpPr>
          <p:cNvPr id="6" name="Footer Placeholder 5"/>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fontScale="90000"/>
          </a:bodyPr>
          <a:lstStyle/>
          <a:p>
            <a:r>
              <a:rPr lang="en-US" smtClean="0"/>
              <a:t>Advantage of Sorted Sequential Files</a:t>
            </a:r>
          </a:p>
        </p:txBody>
      </p:sp>
      <p:sp>
        <p:nvSpPr>
          <p:cNvPr id="5123" name="Content Placeholder 2"/>
          <p:cNvSpPr>
            <a:spLocks noGrp="1"/>
          </p:cNvSpPr>
          <p:nvPr>
            <p:ph sz="quarter" idx="1"/>
          </p:nvPr>
        </p:nvSpPr>
        <p:spPr/>
        <p:txBody>
          <a:bodyPr/>
          <a:lstStyle/>
          <a:p>
            <a:r>
              <a:rPr lang="en-US" smtClean="0"/>
              <a:t>Instead of exhaustive (sequential) search, much faster search algorithms such as: </a:t>
            </a:r>
          </a:p>
          <a:p>
            <a:pPr>
              <a:buFont typeface="Arial" charset="0"/>
              <a:buNone/>
            </a:pPr>
            <a:endParaRPr lang="en-US" smtClean="0"/>
          </a:p>
          <a:p>
            <a:pPr lvl="1"/>
            <a:r>
              <a:rPr lang="en-US" smtClean="0"/>
              <a:t>Binary search</a:t>
            </a:r>
          </a:p>
          <a:p>
            <a:pPr lvl="1"/>
            <a:r>
              <a:rPr lang="en-US" smtClean="0"/>
              <a:t>Interpolation search</a:t>
            </a:r>
          </a:p>
          <a:p>
            <a:pPr lvl="1"/>
            <a:endParaRPr lang="en-US" smtClean="0"/>
          </a:p>
          <a:p>
            <a:pPr lvl="1">
              <a:buFont typeface="Arial" charset="0"/>
              <a:buNone/>
            </a:pPr>
            <a:r>
              <a:rPr lang="en-US" smtClean="0"/>
              <a:t>Can be used</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28</a:t>
            </a:fld>
            <a:endParaRPr lang="en-US"/>
          </a:p>
        </p:txBody>
      </p:sp>
      <p:sp>
        <p:nvSpPr>
          <p:cNvPr id="3" name="Date Placeholder 2"/>
          <p:cNvSpPr>
            <a:spLocks noGrp="1"/>
          </p:cNvSpPr>
          <p:nvPr>
            <p:ph type="dt" sz="half" idx="10"/>
          </p:nvPr>
        </p:nvSpPr>
        <p:spPr/>
        <p:txBody>
          <a:bodyPr/>
          <a:lstStyle/>
          <a:p>
            <a:pPr>
              <a:defRPr/>
            </a:pPr>
            <a:fld id="{01B09A21-412A-424A-8B28-CADAF3A563EF}" type="datetime1">
              <a:rPr lang="en-US" smtClean="0"/>
              <a:t>9/7/2021</a:t>
            </a:fld>
            <a:endParaRPr lang="en-US"/>
          </a:p>
        </p:txBody>
      </p:sp>
      <p:sp>
        <p:nvSpPr>
          <p:cNvPr id="6" name="Footer Placeholder 5"/>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Disadvantage of Sorting (1)</a:t>
            </a:r>
          </a:p>
        </p:txBody>
      </p:sp>
      <p:sp>
        <p:nvSpPr>
          <p:cNvPr id="6147" name="Content Placeholder 2"/>
          <p:cNvSpPr>
            <a:spLocks noGrp="1"/>
          </p:cNvSpPr>
          <p:nvPr>
            <p:ph sz="quarter" idx="1"/>
          </p:nvPr>
        </p:nvSpPr>
        <p:spPr>
          <a:xfrm>
            <a:off x="457200" y="1600200"/>
            <a:ext cx="8229600" cy="762000"/>
          </a:xfrm>
        </p:spPr>
        <p:txBody>
          <a:bodyPr/>
          <a:lstStyle/>
          <a:p>
            <a:pPr eaLnBrk="1" hangingPunct="1"/>
            <a:r>
              <a:rPr lang="en-US" smtClean="0"/>
              <a:t>New insertions are expensive </a:t>
            </a:r>
          </a:p>
        </p:txBody>
      </p:sp>
      <p:pic>
        <p:nvPicPr>
          <p:cNvPr id="6148" name="Picture 2"/>
          <p:cNvPicPr>
            <a:picLocks noChangeAspect="1" noChangeArrowheads="1"/>
          </p:cNvPicPr>
          <p:nvPr/>
        </p:nvPicPr>
        <p:blipFill>
          <a:blip r:embed="rId2" cstate="print"/>
          <a:srcRect/>
          <a:stretch>
            <a:fillRect/>
          </a:stretch>
        </p:blipFill>
        <p:spPr bwMode="auto">
          <a:xfrm>
            <a:off x="1295400" y="2209800"/>
            <a:ext cx="6743700" cy="38481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29</a:t>
            </a:fld>
            <a:endParaRPr lang="en-US"/>
          </a:p>
        </p:txBody>
      </p:sp>
      <p:sp>
        <p:nvSpPr>
          <p:cNvPr id="3" name="Date Placeholder 2"/>
          <p:cNvSpPr>
            <a:spLocks noGrp="1"/>
          </p:cNvSpPr>
          <p:nvPr>
            <p:ph type="dt" sz="half" idx="10"/>
          </p:nvPr>
        </p:nvSpPr>
        <p:spPr/>
        <p:txBody>
          <a:bodyPr/>
          <a:lstStyle/>
          <a:p>
            <a:pPr>
              <a:defRPr/>
            </a:pPr>
            <a:fld id="{395EAFF2-559C-49A3-AFAA-22A88AC5F1CA}" type="datetime1">
              <a:rPr lang="en-US" smtClean="0"/>
              <a:t>9/7/2021</a:t>
            </a:fld>
            <a:endParaRPr lang="en-US"/>
          </a:p>
        </p:txBody>
      </p:sp>
      <p:sp>
        <p:nvSpPr>
          <p:cNvPr id="4" name="Footer Placeholder 3"/>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endParaRPr lang="en-US" dirty="0"/>
          </a:p>
        </p:txBody>
      </p:sp>
      <p:sp>
        <p:nvSpPr>
          <p:cNvPr id="3" name="Date Placeholder 2"/>
          <p:cNvSpPr>
            <a:spLocks noGrp="1"/>
          </p:cNvSpPr>
          <p:nvPr>
            <p:ph type="dt" sz="half" idx="10"/>
          </p:nvPr>
        </p:nvSpPr>
        <p:spPr/>
        <p:txBody>
          <a:bodyPr/>
          <a:lstStyle/>
          <a:p>
            <a:pPr>
              <a:defRPr/>
            </a:pPr>
            <a:fld id="{F68BFB8D-D5C8-427A-BF46-F0F9042FC89C}" type="datetime1">
              <a:rPr lang="en-US" smtClean="0"/>
              <a:t>9/7/2021</a:t>
            </a:fld>
            <a:endParaRPr lang="en-US"/>
          </a:p>
        </p:txBody>
      </p:sp>
      <p:sp>
        <p:nvSpPr>
          <p:cNvPr id="4" name="Footer Placeholder 3"/>
          <p:cNvSpPr>
            <a:spLocks noGrp="1"/>
          </p:cNvSpPr>
          <p:nvPr>
            <p:ph type="ftr" sz="quarter" idx="11"/>
          </p:nvPr>
        </p:nvSpPr>
        <p:spPr/>
        <p:txBody>
          <a:bodyPr/>
          <a:lstStyle/>
          <a:p>
            <a:pPr>
              <a:defRPr/>
            </a:pPr>
            <a:r>
              <a:rPr lang="en-US" smtClean="0"/>
              <a:t>Roya Choupani</a:t>
            </a:r>
            <a:endParaRPr lang="en-US" dirty="0"/>
          </a:p>
        </p:txBody>
      </p:sp>
      <p:sp>
        <p:nvSpPr>
          <p:cNvPr id="5" name="Slide Number Placeholder 4"/>
          <p:cNvSpPr>
            <a:spLocks noGrp="1"/>
          </p:cNvSpPr>
          <p:nvPr>
            <p:ph type="sldNum" sz="quarter" idx="12"/>
          </p:nvPr>
        </p:nvSpPr>
        <p:spPr/>
        <p:txBody>
          <a:bodyPr/>
          <a:lstStyle/>
          <a:p>
            <a:pPr>
              <a:defRPr/>
            </a:pPr>
            <a:fld id="{F7DB1659-68F9-46A1-84FA-D094AF0DEEEE}" type="slidenum">
              <a:rPr lang="en-US" smtClean="0"/>
              <a:pPr>
                <a:defRPr/>
              </a:pPr>
              <a:t>3</a:t>
            </a:fld>
            <a:endParaRPr lang="en-US"/>
          </a:p>
        </p:txBody>
      </p:sp>
      <p:sp>
        <p:nvSpPr>
          <p:cNvPr id="6" name="Content Placeholder 5"/>
          <p:cNvSpPr>
            <a:spLocks noGrp="1"/>
          </p:cNvSpPr>
          <p:nvPr>
            <p:ph sz="quarter" idx="1"/>
          </p:nvPr>
        </p:nvSpPr>
        <p:spPr/>
        <p:txBody>
          <a:bodyPr>
            <a:normAutofit lnSpcReduction="10000"/>
          </a:bodyPr>
          <a:lstStyle/>
          <a:p>
            <a:r>
              <a:rPr lang="en-US" dirty="0" smtClean="0"/>
              <a:t>Unsorted sequential files</a:t>
            </a:r>
          </a:p>
          <a:p>
            <a:pPr lvl="1"/>
            <a:r>
              <a:rPr lang="en-US" dirty="0" smtClean="0"/>
              <a:t>Timing</a:t>
            </a:r>
          </a:p>
          <a:p>
            <a:pPr lvl="2"/>
            <a:r>
              <a:rPr lang="en-US" dirty="0" smtClean="0"/>
              <a:t>Fetch </a:t>
            </a:r>
          </a:p>
          <a:p>
            <a:pPr lvl="2"/>
            <a:r>
              <a:rPr lang="en-US" dirty="0" smtClean="0"/>
              <a:t>Delete</a:t>
            </a:r>
          </a:p>
          <a:p>
            <a:pPr lvl="2"/>
            <a:r>
              <a:rPr lang="en-US" dirty="0" smtClean="0"/>
              <a:t>Update</a:t>
            </a:r>
          </a:p>
          <a:p>
            <a:pPr lvl="2"/>
            <a:r>
              <a:rPr lang="en-US" dirty="0" smtClean="0"/>
              <a:t>Exhaustive read</a:t>
            </a:r>
          </a:p>
          <a:p>
            <a:r>
              <a:rPr lang="en-US" dirty="0" smtClean="0"/>
              <a:t>Sorted sequential files</a:t>
            </a:r>
          </a:p>
          <a:p>
            <a:pPr lvl="1"/>
            <a:r>
              <a:rPr lang="en-US" dirty="0"/>
              <a:t>Timing</a:t>
            </a:r>
          </a:p>
          <a:p>
            <a:pPr lvl="2"/>
            <a:r>
              <a:rPr lang="en-US" dirty="0"/>
              <a:t>Fetch </a:t>
            </a:r>
          </a:p>
          <a:p>
            <a:pPr lvl="2"/>
            <a:r>
              <a:rPr lang="en-US" dirty="0"/>
              <a:t>Delete</a:t>
            </a:r>
          </a:p>
          <a:p>
            <a:pPr lvl="2"/>
            <a:r>
              <a:rPr lang="en-US" dirty="0"/>
              <a:t>Update</a:t>
            </a:r>
          </a:p>
          <a:p>
            <a:pPr lvl="2"/>
            <a:r>
              <a:rPr lang="en-US" dirty="0"/>
              <a:t>Exhaustive </a:t>
            </a:r>
            <a:r>
              <a:rPr lang="en-US" dirty="0" smtClean="0"/>
              <a:t>read</a:t>
            </a:r>
            <a:endParaRPr lang="en-US" dirty="0"/>
          </a:p>
        </p:txBody>
      </p:sp>
    </p:spTree>
    <p:extLst>
      <p:ext uri="{BB962C8B-B14F-4D97-AF65-F5344CB8AC3E}">
        <p14:creationId xmlns:p14="http://schemas.microsoft.com/office/powerpoint/2010/main" val="1652350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Disadvantage of Sorting (2)</a:t>
            </a:r>
          </a:p>
        </p:txBody>
      </p:sp>
      <p:sp>
        <p:nvSpPr>
          <p:cNvPr id="7171" name="Content Placeholder 2"/>
          <p:cNvSpPr>
            <a:spLocks noGrp="1"/>
          </p:cNvSpPr>
          <p:nvPr>
            <p:ph sz="quarter" idx="1"/>
          </p:nvPr>
        </p:nvSpPr>
        <p:spPr/>
        <p:txBody>
          <a:bodyPr/>
          <a:lstStyle/>
          <a:p>
            <a:r>
              <a:rPr lang="en-US" smtClean="0"/>
              <a:t>Delete operation is expensive</a:t>
            </a:r>
          </a:p>
        </p:txBody>
      </p:sp>
      <p:pic>
        <p:nvPicPr>
          <p:cNvPr id="7172" name="Picture 2"/>
          <p:cNvPicPr>
            <a:picLocks noChangeAspect="1" noChangeArrowheads="1"/>
          </p:cNvPicPr>
          <p:nvPr/>
        </p:nvPicPr>
        <p:blipFill>
          <a:blip r:embed="rId2" cstate="print"/>
          <a:srcRect/>
          <a:stretch>
            <a:fillRect/>
          </a:stretch>
        </p:blipFill>
        <p:spPr bwMode="auto">
          <a:xfrm>
            <a:off x="1828800" y="1905000"/>
            <a:ext cx="7115175" cy="4419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fld id="{4CBFBB49-45E9-4801-933A-4C94DED0FAE1}" type="datetime1">
              <a:rPr lang="en-US" smtClean="0"/>
              <a:t>9/7/2021</a:t>
            </a:fld>
            <a:endParaRPr lang="en-US"/>
          </a:p>
        </p:txBody>
      </p:sp>
      <p:sp>
        <p:nvSpPr>
          <p:cNvPr id="4" name="Footer Placeholder 3"/>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Search Algorithms</a:t>
            </a:r>
          </a:p>
        </p:txBody>
      </p:sp>
      <p:sp>
        <p:nvSpPr>
          <p:cNvPr id="9219" name="Content Placeholder 2"/>
          <p:cNvSpPr>
            <a:spLocks noGrp="1"/>
          </p:cNvSpPr>
          <p:nvPr>
            <p:ph sz="quarter" idx="1"/>
          </p:nvPr>
        </p:nvSpPr>
        <p:spPr/>
        <p:txBody>
          <a:bodyPr/>
          <a:lstStyle/>
          <a:p>
            <a:pPr eaLnBrk="1" hangingPunct="1"/>
            <a:r>
              <a:rPr lang="en-US" smtClean="0"/>
              <a:t>Sequential Search</a:t>
            </a:r>
          </a:p>
          <a:p>
            <a:pPr lvl="1" eaLnBrk="1" hangingPunct="1"/>
            <a:r>
              <a:rPr lang="en-US" smtClean="0"/>
              <a:t>Start from the first record</a:t>
            </a:r>
          </a:p>
          <a:p>
            <a:pPr lvl="1" eaLnBrk="1" hangingPunct="1"/>
            <a:r>
              <a:rPr lang="en-US" smtClean="0"/>
              <a:t>Read until either the record is found or end of the file is reached</a:t>
            </a:r>
          </a:p>
          <a:p>
            <a:pPr lvl="1" eaLnBrk="1" hangingPunct="1"/>
            <a:r>
              <a:rPr lang="en-US" smtClean="0"/>
              <a:t>On average half of the records are read</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31</a:t>
            </a:fld>
            <a:endParaRPr lang="en-US"/>
          </a:p>
        </p:txBody>
      </p:sp>
      <p:sp>
        <p:nvSpPr>
          <p:cNvPr id="3" name="Date Placeholder 2"/>
          <p:cNvSpPr>
            <a:spLocks noGrp="1"/>
          </p:cNvSpPr>
          <p:nvPr>
            <p:ph type="dt" sz="half" idx="10"/>
          </p:nvPr>
        </p:nvSpPr>
        <p:spPr/>
        <p:txBody>
          <a:bodyPr/>
          <a:lstStyle/>
          <a:p>
            <a:pPr>
              <a:defRPr/>
            </a:pPr>
            <a:fld id="{ED79FEF9-44C5-425C-B123-252949E0ADA8}" type="datetime1">
              <a:rPr lang="en-US" smtClean="0"/>
              <a:t>9/7/2021</a:t>
            </a:fld>
            <a:endParaRPr lang="en-US"/>
          </a:p>
        </p:txBody>
      </p:sp>
      <p:sp>
        <p:nvSpPr>
          <p:cNvPr id="6" name="Footer Placeholder 5"/>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0"/>
            <a:ext cx="8229600" cy="990600"/>
          </a:xfrm>
        </p:spPr>
        <p:txBody>
          <a:bodyPr/>
          <a:lstStyle/>
          <a:p>
            <a:r>
              <a:rPr lang="en-US" smtClean="0"/>
              <a:t>Sequential Search Example</a:t>
            </a:r>
          </a:p>
        </p:txBody>
      </p:sp>
      <p:pic>
        <p:nvPicPr>
          <p:cNvPr id="10243" name="Picture 2"/>
          <p:cNvPicPr>
            <a:picLocks noGrp="1" noChangeAspect="1" noChangeArrowheads="1"/>
          </p:cNvPicPr>
          <p:nvPr>
            <p:ph sz="quarter" idx="1"/>
          </p:nvPr>
        </p:nvPicPr>
        <p:blipFill>
          <a:blip r:embed="rId2" cstate="print"/>
          <a:srcRect/>
          <a:stretch>
            <a:fillRect/>
          </a:stretch>
        </p:blipFill>
        <p:spPr>
          <a:xfrm>
            <a:off x="2445676" y="806450"/>
            <a:ext cx="2126324" cy="5822950"/>
          </a:xfrm>
          <a:noFill/>
        </p:spPr>
      </p:pic>
      <p:sp>
        <p:nvSpPr>
          <p:cNvPr id="10244" name="TextBox 4"/>
          <p:cNvSpPr txBox="1">
            <a:spLocks noChangeArrowheads="1"/>
          </p:cNvSpPr>
          <p:nvPr/>
        </p:nvSpPr>
        <p:spPr bwMode="auto">
          <a:xfrm>
            <a:off x="4343400" y="1295400"/>
            <a:ext cx="4572000" cy="3416300"/>
          </a:xfrm>
          <a:prstGeom prst="rect">
            <a:avLst/>
          </a:prstGeom>
          <a:noFill/>
          <a:ln w="9525">
            <a:noFill/>
            <a:miter lim="800000"/>
            <a:headEnd/>
            <a:tailEnd/>
          </a:ln>
        </p:spPr>
        <p:txBody>
          <a:bodyPr>
            <a:spAutoFit/>
          </a:bodyPr>
          <a:lstStyle/>
          <a:p>
            <a:r>
              <a:rPr lang="en-US" dirty="0"/>
              <a:t>Query 1:   Find record with ID=3</a:t>
            </a:r>
          </a:p>
          <a:p>
            <a:r>
              <a:rPr lang="en-US" dirty="0"/>
              <a:t>                 3 comparisons</a:t>
            </a:r>
          </a:p>
          <a:p>
            <a:endParaRPr lang="en-US" dirty="0"/>
          </a:p>
          <a:p>
            <a:r>
              <a:rPr lang="en-US" dirty="0"/>
              <a:t>Query 2:   Find record with ID=18</a:t>
            </a:r>
          </a:p>
          <a:p>
            <a:r>
              <a:rPr lang="en-US" dirty="0"/>
              <a:t>                 11 comparisons</a:t>
            </a:r>
          </a:p>
          <a:p>
            <a:endParaRPr lang="en-US" dirty="0"/>
          </a:p>
          <a:p>
            <a:r>
              <a:rPr lang="en-US" dirty="0"/>
              <a:t>Query 3:   Find record with ID=9</a:t>
            </a:r>
          </a:p>
          <a:p>
            <a:r>
              <a:rPr lang="en-US" dirty="0"/>
              <a:t>                 </a:t>
            </a:r>
            <a:r>
              <a:rPr lang="en-US" dirty="0" smtClean="0"/>
              <a:t>7 </a:t>
            </a:r>
            <a:r>
              <a:rPr lang="en-US" dirty="0"/>
              <a:t>comparisons</a:t>
            </a:r>
          </a:p>
          <a:p>
            <a:endParaRPr lang="en-US" dirty="0"/>
          </a:p>
          <a:p>
            <a:r>
              <a:rPr lang="en-US" dirty="0"/>
              <a:t>On average for each query N/2 comparisons are needed (N is the number of records)</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fld id="{668768F1-44BC-4094-8B51-EDB3D9C74B9F}" type="datetime1">
              <a:rPr lang="en-US" smtClean="0"/>
              <a:t>9/7/2021</a:t>
            </a:fld>
            <a:endParaRPr lang="en-US"/>
          </a:p>
        </p:txBody>
      </p:sp>
      <p:sp>
        <p:nvSpPr>
          <p:cNvPr id="4" name="Footer Placeholder 3"/>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Search Algorithms</a:t>
            </a:r>
          </a:p>
        </p:txBody>
      </p:sp>
      <p:sp>
        <p:nvSpPr>
          <p:cNvPr id="11267" name="Content Placeholder 2"/>
          <p:cNvSpPr>
            <a:spLocks noGrp="1"/>
          </p:cNvSpPr>
          <p:nvPr>
            <p:ph sz="quarter" idx="1"/>
          </p:nvPr>
        </p:nvSpPr>
        <p:spPr>
          <a:xfrm>
            <a:off x="457200" y="1295400"/>
            <a:ext cx="8229600" cy="5181600"/>
          </a:xfrm>
        </p:spPr>
        <p:txBody>
          <a:bodyPr/>
          <a:lstStyle/>
          <a:p>
            <a:pPr eaLnBrk="1" hangingPunct="1"/>
            <a:r>
              <a:rPr lang="en-US" smtClean="0"/>
              <a:t>Binary search</a:t>
            </a:r>
          </a:p>
          <a:p>
            <a:pPr lvl="1" eaLnBrk="1" hangingPunct="1"/>
            <a:r>
              <a:rPr lang="en-US" smtClean="0"/>
              <a:t>Define two boundaries (up and Down) for the search area</a:t>
            </a:r>
          </a:p>
          <a:p>
            <a:pPr lvl="1" eaLnBrk="1" hangingPunct="1"/>
            <a:r>
              <a:rPr lang="en-US" smtClean="0"/>
              <a:t>Find the middle of the search area: mid=(Up+Down)/2</a:t>
            </a:r>
          </a:p>
          <a:p>
            <a:pPr lvl="1" eaLnBrk="1" hangingPunct="1"/>
            <a:r>
              <a:rPr lang="en-US" smtClean="0"/>
              <a:t>If the record at position “mid” has an attribute  greater than key then search in the first half </a:t>
            </a:r>
          </a:p>
          <a:p>
            <a:pPr lvl="1" eaLnBrk="1" hangingPunct="1">
              <a:buFont typeface="Arial" charset="0"/>
              <a:buNone/>
            </a:pPr>
            <a:r>
              <a:rPr lang="en-US" smtClean="0"/>
              <a:t>	(Down = mid)</a:t>
            </a:r>
          </a:p>
          <a:p>
            <a:pPr lvl="1" eaLnBrk="1" hangingPunct="1"/>
            <a:r>
              <a:rPr lang="en-US" smtClean="0"/>
              <a:t>Else  search the second half (Up=mid)</a:t>
            </a:r>
          </a:p>
          <a:p>
            <a:pPr lvl="1" eaLnBrk="1" hangingPunct="1"/>
            <a:r>
              <a:rPr lang="en-US" smtClean="0"/>
              <a:t>Repeat until the record is found or Up==Down</a:t>
            </a:r>
          </a:p>
          <a:p>
            <a:pPr lvl="1" eaLnBrk="1" hangingPunct="1"/>
            <a:r>
              <a:rPr lang="en-US" smtClean="0"/>
              <a:t>With Log</a:t>
            </a:r>
            <a:r>
              <a:rPr lang="en-US" baseline="-25000" smtClean="0"/>
              <a:t>2</a:t>
            </a:r>
            <a:r>
              <a:rPr lang="en-US" smtClean="0"/>
              <a:t>n read, the record is found (worst case)</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33</a:t>
            </a:fld>
            <a:endParaRPr lang="en-US"/>
          </a:p>
        </p:txBody>
      </p:sp>
      <p:sp>
        <p:nvSpPr>
          <p:cNvPr id="3" name="Date Placeholder 2"/>
          <p:cNvSpPr>
            <a:spLocks noGrp="1"/>
          </p:cNvSpPr>
          <p:nvPr>
            <p:ph type="dt" sz="half" idx="10"/>
          </p:nvPr>
        </p:nvSpPr>
        <p:spPr/>
        <p:txBody>
          <a:bodyPr/>
          <a:lstStyle/>
          <a:p>
            <a:pPr>
              <a:defRPr/>
            </a:pPr>
            <a:fld id="{706CDF53-D556-4EB5-B2D0-C0FC72F4DA16}" type="datetime1">
              <a:rPr lang="en-US" smtClean="0"/>
              <a:t>9/7/2021</a:t>
            </a:fld>
            <a:endParaRPr lang="en-US"/>
          </a:p>
        </p:txBody>
      </p:sp>
      <p:sp>
        <p:nvSpPr>
          <p:cNvPr id="6" name="Footer Placeholder 5"/>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914400"/>
          </a:xfrm>
        </p:spPr>
        <p:txBody>
          <a:bodyPr/>
          <a:lstStyle/>
          <a:p>
            <a:r>
              <a:rPr lang="en-US" smtClean="0"/>
              <a:t>Binary Search Example</a:t>
            </a:r>
          </a:p>
        </p:txBody>
      </p:sp>
      <p:pic>
        <p:nvPicPr>
          <p:cNvPr id="12292" name="Picture 3"/>
          <p:cNvPicPr>
            <a:picLocks noGrp="1" noChangeAspect="1" noChangeArrowheads="1"/>
          </p:cNvPicPr>
          <p:nvPr>
            <p:ph sz="quarter" idx="1"/>
          </p:nvPr>
        </p:nvPicPr>
        <p:blipFill>
          <a:blip r:embed="rId2" cstate="print"/>
          <a:stretch>
            <a:fillRect/>
          </a:stretch>
        </p:blipFill>
        <p:spPr>
          <a:xfrm>
            <a:off x="5237720" y="1447800"/>
            <a:ext cx="2077480" cy="4572000"/>
          </a:xfrm>
          <a:noFill/>
        </p:spPr>
      </p:pic>
      <p:sp>
        <p:nvSpPr>
          <p:cNvPr id="12291" name="TextBox 4"/>
          <p:cNvSpPr txBox="1">
            <a:spLocks noChangeArrowheads="1"/>
          </p:cNvSpPr>
          <p:nvPr/>
        </p:nvSpPr>
        <p:spPr bwMode="auto">
          <a:xfrm>
            <a:off x="685800" y="1219200"/>
            <a:ext cx="5562600" cy="2586038"/>
          </a:xfrm>
          <a:prstGeom prst="rect">
            <a:avLst/>
          </a:prstGeom>
          <a:noFill/>
          <a:ln w="9525">
            <a:noFill/>
            <a:miter lim="800000"/>
            <a:headEnd/>
            <a:tailEnd/>
          </a:ln>
        </p:spPr>
        <p:txBody>
          <a:bodyPr>
            <a:spAutoFit/>
          </a:bodyPr>
          <a:lstStyle/>
          <a:p>
            <a:r>
              <a:rPr lang="en-US" dirty="0"/>
              <a:t>Find record with ID = 5</a:t>
            </a:r>
          </a:p>
          <a:p>
            <a:endParaRPr lang="en-US" dirty="0"/>
          </a:p>
          <a:p>
            <a:r>
              <a:rPr lang="en-US" dirty="0"/>
              <a:t>Up = 1, Down = 13, Mid=(1+13)/2 = 7</a:t>
            </a:r>
          </a:p>
          <a:p>
            <a:endParaRPr lang="en-US" dirty="0"/>
          </a:p>
          <a:p>
            <a:r>
              <a:rPr lang="en-US" dirty="0"/>
              <a:t>Record[7].ID = 9 &gt; 5 Then</a:t>
            </a:r>
          </a:p>
          <a:p>
            <a:r>
              <a:rPr lang="en-US" dirty="0"/>
              <a:t>     Down = Mid = 7</a:t>
            </a:r>
          </a:p>
          <a:p>
            <a:r>
              <a:rPr lang="en-US" dirty="0"/>
              <a:t>     Mid = (1+7)/2 =4</a:t>
            </a:r>
          </a:p>
          <a:p>
            <a:endParaRPr lang="en-US" dirty="0"/>
          </a:p>
          <a:p>
            <a:r>
              <a:rPr lang="en-US" dirty="0"/>
              <a:t>Record[4].ID = 5   (found)</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34</a:t>
            </a:fld>
            <a:endParaRPr lang="en-US"/>
          </a:p>
        </p:txBody>
      </p:sp>
      <p:sp>
        <p:nvSpPr>
          <p:cNvPr id="3" name="Date Placeholder 2"/>
          <p:cNvSpPr>
            <a:spLocks noGrp="1"/>
          </p:cNvSpPr>
          <p:nvPr>
            <p:ph type="dt" sz="half" idx="10"/>
          </p:nvPr>
        </p:nvSpPr>
        <p:spPr/>
        <p:txBody>
          <a:bodyPr/>
          <a:lstStyle/>
          <a:p>
            <a:pPr>
              <a:defRPr/>
            </a:pPr>
            <a:fld id="{5D295239-1C3C-4F56-B206-628CA975A907}" type="datetime1">
              <a:rPr lang="en-US" smtClean="0"/>
              <a:t>9/7/2021</a:t>
            </a:fld>
            <a:endParaRPr lang="en-US"/>
          </a:p>
        </p:txBody>
      </p:sp>
      <p:sp>
        <p:nvSpPr>
          <p:cNvPr id="4" name="Footer Placeholder 3"/>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Interpolation Search</a:t>
            </a:r>
          </a:p>
        </p:txBody>
      </p:sp>
      <p:sp>
        <p:nvSpPr>
          <p:cNvPr id="13315" name="Content Placeholder 2"/>
          <p:cNvSpPr>
            <a:spLocks noGrp="1"/>
          </p:cNvSpPr>
          <p:nvPr>
            <p:ph sz="quarter" idx="1"/>
          </p:nvPr>
        </p:nvSpPr>
        <p:spPr>
          <a:xfrm>
            <a:off x="457200" y="1600200"/>
            <a:ext cx="8229600" cy="1752600"/>
          </a:xfrm>
        </p:spPr>
        <p:txBody>
          <a:bodyPr/>
          <a:lstStyle/>
          <a:p>
            <a:pPr eaLnBrk="1" hangingPunct="1"/>
            <a:r>
              <a:rPr lang="en-US" smtClean="0"/>
              <a:t>If the key value is closer to the record value at Up(or Down) then mid is selected closer to Up(or Down)</a:t>
            </a:r>
          </a:p>
        </p:txBody>
      </p:sp>
      <p:pic>
        <p:nvPicPr>
          <p:cNvPr id="13316" name="Picture 2"/>
          <p:cNvPicPr>
            <a:picLocks noChangeAspect="1" noChangeArrowheads="1"/>
          </p:cNvPicPr>
          <p:nvPr/>
        </p:nvPicPr>
        <p:blipFill>
          <a:blip r:embed="rId2" cstate="print"/>
          <a:srcRect/>
          <a:stretch>
            <a:fillRect/>
          </a:stretch>
        </p:blipFill>
        <p:spPr bwMode="auto">
          <a:xfrm>
            <a:off x="762000" y="3124200"/>
            <a:ext cx="7764463" cy="1981200"/>
          </a:xfrm>
          <a:prstGeom prst="rect">
            <a:avLst/>
          </a:prstGeom>
          <a:noFill/>
          <a:ln w="9525">
            <a:noFill/>
            <a:miter lim="800000"/>
            <a:headEnd/>
            <a:tailEnd/>
          </a:ln>
        </p:spPr>
      </p:pic>
      <p:sp>
        <p:nvSpPr>
          <p:cNvPr id="13317" name="TextBox 4"/>
          <p:cNvSpPr txBox="1">
            <a:spLocks noChangeArrowheads="1"/>
          </p:cNvSpPr>
          <p:nvPr/>
        </p:nvSpPr>
        <p:spPr bwMode="auto">
          <a:xfrm>
            <a:off x="990600" y="5410200"/>
            <a:ext cx="7010400" cy="646113"/>
          </a:xfrm>
          <a:prstGeom prst="rect">
            <a:avLst/>
          </a:prstGeom>
          <a:noFill/>
          <a:ln w="9525">
            <a:noFill/>
            <a:miter lim="800000"/>
            <a:headEnd/>
            <a:tailEnd/>
          </a:ln>
        </p:spPr>
        <p:txBody>
          <a:bodyPr>
            <a:spAutoFit/>
          </a:bodyPr>
          <a:lstStyle/>
          <a:p>
            <a:r>
              <a:rPr lang="en-US"/>
              <a:t>Record[Up] means the attribute value at position Up,  Up and Down are index or position at the data file</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35</a:t>
            </a:fld>
            <a:endParaRPr lang="en-US"/>
          </a:p>
        </p:txBody>
      </p:sp>
      <p:sp>
        <p:nvSpPr>
          <p:cNvPr id="3" name="Date Placeholder 2"/>
          <p:cNvSpPr>
            <a:spLocks noGrp="1"/>
          </p:cNvSpPr>
          <p:nvPr>
            <p:ph type="dt" sz="half" idx="10"/>
          </p:nvPr>
        </p:nvSpPr>
        <p:spPr/>
        <p:txBody>
          <a:bodyPr/>
          <a:lstStyle/>
          <a:p>
            <a:pPr>
              <a:defRPr/>
            </a:pPr>
            <a:fld id="{4C61FB61-2BF5-4EBC-B867-165F0016452D}" type="datetime1">
              <a:rPr lang="en-US" smtClean="0"/>
              <a:t>9/7/2021</a:t>
            </a:fld>
            <a:endParaRPr lang="en-US"/>
          </a:p>
        </p:txBody>
      </p:sp>
      <p:sp>
        <p:nvSpPr>
          <p:cNvPr id="4" name="Footer Placeholder 3"/>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114800" y="0"/>
            <a:ext cx="4419600" cy="838200"/>
          </a:xfrm>
        </p:spPr>
        <p:txBody>
          <a:bodyPr/>
          <a:lstStyle/>
          <a:p>
            <a:r>
              <a:rPr lang="en-US" dirty="0" smtClean="0"/>
              <a:t>Example</a:t>
            </a:r>
          </a:p>
        </p:txBody>
      </p:sp>
      <p:pic>
        <p:nvPicPr>
          <p:cNvPr id="14339" name="Picture 2"/>
          <p:cNvPicPr>
            <a:picLocks noGrp="1" noChangeAspect="1" noChangeArrowheads="1"/>
          </p:cNvPicPr>
          <p:nvPr>
            <p:ph sz="quarter" idx="1"/>
          </p:nvPr>
        </p:nvPicPr>
        <p:blipFill>
          <a:blip r:embed="rId2" cstate="print"/>
          <a:srcRect/>
          <a:stretch>
            <a:fillRect/>
          </a:stretch>
        </p:blipFill>
        <p:spPr>
          <a:xfrm>
            <a:off x="76200" y="303273"/>
            <a:ext cx="2667000" cy="5868927"/>
          </a:xfrm>
          <a:noFill/>
        </p:spPr>
      </p:pic>
      <p:sp>
        <p:nvSpPr>
          <p:cNvPr id="14340" name="TextBox 4"/>
          <p:cNvSpPr txBox="1">
            <a:spLocks noChangeArrowheads="1"/>
          </p:cNvSpPr>
          <p:nvPr/>
        </p:nvSpPr>
        <p:spPr bwMode="auto">
          <a:xfrm>
            <a:off x="3352800" y="1066800"/>
            <a:ext cx="5181600" cy="369888"/>
          </a:xfrm>
          <a:prstGeom prst="rect">
            <a:avLst/>
          </a:prstGeom>
          <a:noFill/>
          <a:ln w="9525">
            <a:noFill/>
            <a:miter lim="800000"/>
            <a:headEnd/>
            <a:tailEnd/>
          </a:ln>
        </p:spPr>
        <p:txBody>
          <a:bodyPr>
            <a:spAutoFit/>
          </a:bodyPr>
          <a:lstStyle/>
          <a:p>
            <a:r>
              <a:rPr lang="en-US"/>
              <a:t>Find record with ID = 2</a:t>
            </a:r>
          </a:p>
        </p:txBody>
      </p:sp>
      <p:sp>
        <p:nvSpPr>
          <p:cNvPr id="6" name="TextBox 5"/>
          <p:cNvSpPr txBox="1"/>
          <p:nvPr/>
        </p:nvSpPr>
        <p:spPr>
          <a:xfrm>
            <a:off x="2971800" y="1752600"/>
            <a:ext cx="3048000" cy="2862263"/>
          </a:xfrm>
          <a:prstGeom prst="rect">
            <a:avLst/>
          </a:prstGeom>
          <a:noFill/>
        </p:spPr>
        <p:txBody>
          <a:bodyPr>
            <a:spAutoFit/>
          </a:bodyPr>
          <a:lstStyle/>
          <a:p>
            <a:pPr>
              <a:defRPr/>
            </a:pPr>
            <a:r>
              <a:rPr lang="en-US" dirty="0">
                <a:solidFill>
                  <a:schemeClr val="accent6">
                    <a:lumMod val="75000"/>
                  </a:schemeClr>
                </a:solidFill>
              </a:rPr>
              <a:t>Interpolation Search</a:t>
            </a:r>
          </a:p>
          <a:p>
            <a:pPr>
              <a:defRPr/>
            </a:pPr>
            <a:endParaRPr lang="en-US" dirty="0"/>
          </a:p>
          <a:p>
            <a:pPr>
              <a:defRPr/>
            </a:pPr>
            <a:r>
              <a:rPr lang="en-US" dirty="0"/>
              <a:t>Up = 1, Down = 13</a:t>
            </a:r>
          </a:p>
          <a:p>
            <a:pPr>
              <a:defRPr/>
            </a:pPr>
            <a:r>
              <a:rPr lang="en-US" dirty="0"/>
              <a:t>Record[Up].ID = 1</a:t>
            </a:r>
          </a:p>
          <a:p>
            <a:pPr>
              <a:defRPr/>
            </a:pPr>
            <a:r>
              <a:rPr lang="en-US" dirty="0"/>
              <a:t>Record[Down].ID=22</a:t>
            </a:r>
          </a:p>
          <a:p>
            <a:pPr>
              <a:defRPr/>
            </a:pPr>
            <a:endParaRPr lang="en-US" dirty="0"/>
          </a:p>
          <a:p>
            <a:pPr>
              <a:defRPr/>
            </a:pPr>
            <a:r>
              <a:rPr lang="en-US" dirty="0"/>
              <a:t>Mid = (2-1)/(22-1)*(13-1)+1</a:t>
            </a:r>
          </a:p>
          <a:p>
            <a:pPr>
              <a:defRPr/>
            </a:pPr>
            <a:r>
              <a:rPr lang="en-US" dirty="0"/>
              <a:t>Mid = 1.57 (rounded to 2)</a:t>
            </a:r>
          </a:p>
          <a:p>
            <a:pPr>
              <a:defRPr/>
            </a:pPr>
            <a:endParaRPr lang="en-US" dirty="0"/>
          </a:p>
          <a:p>
            <a:pPr>
              <a:defRPr/>
            </a:pPr>
            <a:r>
              <a:rPr lang="en-US" dirty="0"/>
              <a:t>Record found</a:t>
            </a:r>
          </a:p>
        </p:txBody>
      </p:sp>
      <p:sp>
        <p:nvSpPr>
          <p:cNvPr id="7" name="TextBox 6"/>
          <p:cNvSpPr txBox="1"/>
          <p:nvPr/>
        </p:nvSpPr>
        <p:spPr>
          <a:xfrm>
            <a:off x="6172200" y="1779587"/>
            <a:ext cx="3276600" cy="5078413"/>
          </a:xfrm>
          <a:prstGeom prst="rect">
            <a:avLst/>
          </a:prstGeom>
          <a:noFill/>
        </p:spPr>
        <p:txBody>
          <a:bodyPr>
            <a:spAutoFit/>
          </a:bodyPr>
          <a:lstStyle/>
          <a:p>
            <a:pPr>
              <a:defRPr/>
            </a:pPr>
            <a:r>
              <a:rPr lang="en-US" dirty="0">
                <a:solidFill>
                  <a:schemeClr val="accent6">
                    <a:lumMod val="75000"/>
                  </a:schemeClr>
                </a:solidFill>
              </a:rPr>
              <a:t>Binary Search</a:t>
            </a:r>
          </a:p>
          <a:p>
            <a:pPr>
              <a:defRPr/>
            </a:pPr>
            <a:endParaRPr lang="en-US" dirty="0"/>
          </a:p>
          <a:p>
            <a:pPr>
              <a:defRPr/>
            </a:pPr>
            <a:r>
              <a:rPr lang="en-US" dirty="0"/>
              <a:t>Up=1, Down = 13</a:t>
            </a:r>
          </a:p>
          <a:p>
            <a:pPr>
              <a:defRPr/>
            </a:pPr>
            <a:r>
              <a:rPr lang="en-US" dirty="0"/>
              <a:t>Mid = 7</a:t>
            </a:r>
          </a:p>
          <a:p>
            <a:pPr>
              <a:defRPr/>
            </a:pPr>
            <a:endParaRPr lang="en-US" dirty="0"/>
          </a:p>
          <a:p>
            <a:pPr>
              <a:defRPr/>
            </a:pPr>
            <a:r>
              <a:rPr lang="en-US" dirty="0"/>
              <a:t>Record[Mid] =9&gt; 2 Then</a:t>
            </a:r>
          </a:p>
          <a:p>
            <a:pPr>
              <a:defRPr/>
            </a:pPr>
            <a:r>
              <a:rPr lang="en-US" dirty="0"/>
              <a:t>   Down = Mid = 7</a:t>
            </a:r>
          </a:p>
          <a:p>
            <a:pPr>
              <a:defRPr/>
            </a:pPr>
            <a:r>
              <a:rPr lang="en-US" dirty="0"/>
              <a:t>   Mid = (1+7)/2 = 4</a:t>
            </a:r>
          </a:p>
          <a:p>
            <a:pPr>
              <a:defRPr/>
            </a:pPr>
            <a:endParaRPr lang="en-US" dirty="0"/>
          </a:p>
          <a:p>
            <a:pPr>
              <a:defRPr/>
            </a:pPr>
            <a:r>
              <a:rPr lang="en-US" dirty="0"/>
              <a:t>Record[Mid] = 5&gt; 2 Then</a:t>
            </a:r>
          </a:p>
          <a:p>
            <a:pPr>
              <a:defRPr/>
            </a:pPr>
            <a:r>
              <a:rPr lang="en-US" dirty="0"/>
              <a:t>   Down = Mid = 5</a:t>
            </a:r>
          </a:p>
          <a:p>
            <a:pPr>
              <a:defRPr/>
            </a:pPr>
            <a:r>
              <a:rPr lang="en-US" dirty="0"/>
              <a:t>   Mid = (1+5)/2 = 3</a:t>
            </a:r>
          </a:p>
          <a:p>
            <a:pPr>
              <a:defRPr/>
            </a:pPr>
            <a:r>
              <a:rPr lang="en-US" dirty="0"/>
              <a:t>Record[Mid] = 3&gt;2 Then</a:t>
            </a:r>
          </a:p>
          <a:p>
            <a:pPr>
              <a:defRPr/>
            </a:pPr>
            <a:r>
              <a:rPr lang="en-US" dirty="0"/>
              <a:t>   Down = Mid = 3</a:t>
            </a:r>
          </a:p>
          <a:p>
            <a:pPr>
              <a:defRPr/>
            </a:pPr>
            <a:r>
              <a:rPr lang="en-US" dirty="0"/>
              <a:t>   Mid = (3+1)/2 = 2</a:t>
            </a:r>
          </a:p>
          <a:p>
            <a:pPr>
              <a:defRPr/>
            </a:pPr>
            <a:endParaRPr lang="en-US" dirty="0"/>
          </a:p>
          <a:p>
            <a:pPr>
              <a:defRPr/>
            </a:pPr>
            <a:r>
              <a:rPr lang="en-US" dirty="0"/>
              <a:t>Record[Mid] = 2</a:t>
            </a:r>
          </a:p>
          <a:p>
            <a:pPr>
              <a:defRPr/>
            </a:pPr>
            <a:r>
              <a:rPr lang="en-US" dirty="0"/>
              <a:t>Found</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fld id="{58C7EEFF-4241-40C7-A3C1-77745B6D557C}" type="datetime1">
              <a:rPr lang="en-US" smtClean="0"/>
              <a:t>9/7/2021</a:t>
            </a:fld>
            <a:endParaRPr lang="en-US"/>
          </a:p>
        </p:txBody>
      </p:sp>
      <p:sp>
        <p:nvSpPr>
          <p:cNvPr id="4" name="Footer Placeholder 3"/>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286000"/>
            <a:ext cx="7772400" cy="1362075"/>
          </a:xfrm>
        </p:spPr>
        <p:txBody>
          <a:bodyPr>
            <a:normAutofit/>
          </a:bodyPr>
          <a:lstStyle/>
          <a:p>
            <a:pPr>
              <a:defRPr/>
            </a:pPr>
            <a:r>
              <a:rPr lang="en-US" dirty="0" smtClean="0"/>
              <a:t>Sorted sequential file operations</a:t>
            </a:r>
            <a:endParaRPr lang="en-US" dirty="0"/>
          </a:p>
        </p:txBody>
      </p:sp>
      <p:sp>
        <p:nvSpPr>
          <p:cNvPr id="2" name="Slide Number Placeholder 1"/>
          <p:cNvSpPr>
            <a:spLocks noGrp="1"/>
          </p:cNvSpPr>
          <p:nvPr>
            <p:ph type="sldNum" sz="quarter" idx="12"/>
          </p:nvPr>
        </p:nvSpPr>
        <p:spPr/>
        <p:txBody>
          <a:bodyPr/>
          <a:lstStyle/>
          <a:p>
            <a:pPr>
              <a:defRPr/>
            </a:pPr>
            <a:fld id="{2E6CC5BE-317F-4AC4-B498-BFB9511C7558}"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fld id="{02B21FC1-D89F-4E72-9A18-62278D3A45C3}" type="datetime1">
              <a:rPr lang="en-US" smtClean="0"/>
              <a:t>9/7/2021</a:t>
            </a:fld>
            <a:endParaRPr lang="en-US"/>
          </a:p>
        </p:txBody>
      </p:sp>
      <p:sp>
        <p:nvSpPr>
          <p:cNvPr id="7" name="Footer Placeholder 6"/>
          <p:cNvSpPr>
            <a:spLocks noGrp="1"/>
          </p:cNvSpPr>
          <p:nvPr>
            <p:ph type="ftr" sz="quarter" idx="11"/>
          </p:nvPr>
        </p:nvSpPr>
        <p:spPr/>
        <p:txBody>
          <a:bodyPr/>
          <a:lstStyle/>
          <a:p>
            <a:pPr>
              <a:defRPr/>
            </a:pPr>
            <a:r>
              <a:rPr lang="en-US" smtClean="0"/>
              <a:t>Roya Choupani</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81000" y="0"/>
            <a:ext cx="8229600" cy="914400"/>
          </a:xfrm>
        </p:spPr>
        <p:txBody>
          <a:bodyPr>
            <a:normAutofit/>
          </a:bodyPr>
          <a:lstStyle/>
          <a:p>
            <a:pPr eaLnBrk="1" hangingPunct="1"/>
            <a:r>
              <a:rPr lang="en-US" smtClean="0"/>
              <a:t>Insertion in Sorted Sequential Files</a:t>
            </a:r>
          </a:p>
        </p:txBody>
      </p:sp>
      <p:sp>
        <p:nvSpPr>
          <p:cNvPr id="16387" name="Content Placeholder 2"/>
          <p:cNvSpPr>
            <a:spLocks noGrp="1"/>
          </p:cNvSpPr>
          <p:nvPr>
            <p:ph sz="quarter" idx="1"/>
          </p:nvPr>
        </p:nvSpPr>
        <p:spPr>
          <a:xfrm>
            <a:off x="457200" y="990600"/>
            <a:ext cx="8229600" cy="1219200"/>
          </a:xfrm>
        </p:spPr>
        <p:txBody>
          <a:bodyPr/>
          <a:lstStyle/>
          <a:p>
            <a:pPr eaLnBrk="1" hangingPunct="1"/>
            <a:r>
              <a:rPr lang="en-US" smtClean="0"/>
              <a:t>An overflow area is defined at the end of the file with unsorted records.</a:t>
            </a:r>
          </a:p>
        </p:txBody>
      </p:sp>
      <p:pic>
        <p:nvPicPr>
          <p:cNvPr id="16388" name="Picture 3"/>
          <p:cNvPicPr>
            <a:picLocks noChangeAspect="1" noChangeArrowheads="1"/>
          </p:cNvPicPr>
          <p:nvPr/>
        </p:nvPicPr>
        <p:blipFill>
          <a:blip r:embed="rId2" cstate="print"/>
          <a:srcRect/>
          <a:stretch>
            <a:fillRect/>
          </a:stretch>
        </p:blipFill>
        <p:spPr bwMode="auto">
          <a:xfrm>
            <a:off x="4267200" y="1752600"/>
            <a:ext cx="2819400" cy="4891088"/>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38</a:t>
            </a:fld>
            <a:endParaRPr lang="en-US"/>
          </a:p>
        </p:txBody>
      </p:sp>
      <p:sp>
        <p:nvSpPr>
          <p:cNvPr id="3" name="Date Placeholder 2"/>
          <p:cNvSpPr>
            <a:spLocks noGrp="1"/>
          </p:cNvSpPr>
          <p:nvPr>
            <p:ph type="dt" sz="half" idx="10"/>
          </p:nvPr>
        </p:nvSpPr>
        <p:spPr/>
        <p:txBody>
          <a:bodyPr/>
          <a:lstStyle/>
          <a:p>
            <a:pPr>
              <a:defRPr/>
            </a:pPr>
            <a:fld id="{F3AC0832-E3D6-4F1B-BE5B-C6C50893E040}" type="datetime1">
              <a:rPr lang="en-US" smtClean="0"/>
              <a:t>9/7/2021</a:t>
            </a:fld>
            <a:endParaRPr lang="en-US"/>
          </a:p>
        </p:txBody>
      </p:sp>
      <p:sp>
        <p:nvSpPr>
          <p:cNvPr id="4" name="Footer Placeholder 3"/>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rPr>
              <a:t>Sequential File Operations and Timings</a:t>
            </a:r>
          </a:p>
        </p:txBody>
      </p:sp>
      <p:sp>
        <p:nvSpPr>
          <p:cNvPr id="17411" name="Content Placeholder 2"/>
          <p:cNvSpPr>
            <a:spLocks noGrp="1"/>
          </p:cNvSpPr>
          <p:nvPr>
            <p:ph sz="quarter" idx="1"/>
          </p:nvPr>
        </p:nvSpPr>
        <p:spPr/>
        <p:txBody>
          <a:bodyPr/>
          <a:lstStyle/>
          <a:p>
            <a:pPr eaLnBrk="1" hangingPunct="1"/>
            <a:r>
              <a:rPr lang="en-US" dirty="0" smtClean="0"/>
              <a:t>Fetch one record                		            T</a:t>
            </a:r>
            <a:r>
              <a:rPr lang="en-US" baseline="-25000" dirty="0" smtClean="0"/>
              <a:t>F</a:t>
            </a:r>
          </a:p>
          <a:p>
            <a:pPr eaLnBrk="1" hangingPunct="1"/>
            <a:r>
              <a:rPr lang="en-US" dirty="0" smtClean="0"/>
              <a:t>Fetch next record				T</a:t>
            </a:r>
            <a:r>
              <a:rPr lang="en-US" baseline="-25000" dirty="0" smtClean="0"/>
              <a:t>N</a:t>
            </a:r>
          </a:p>
          <a:p>
            <a:pPr eaLnBrk="1" hangingPunct="1"/>
            <a:r>
              <a:rPr lang="en-US" dirty="0" smtClean="0"/>
              <a:t>Insert a record				T</a:t>
            </a:r>
            <a:r>
              <a:rPr lang="en-US" baseline="-25000" dirty="0" smtClean="0"/>
              <a:t>I</a:t>
            </a:r>
          </a:p>
          <a:p>
            <a:pPr eaLnBrk="1" hangingPunct="1"/>
            <a:r>
              <a:rPr lang="en-US" dirty="0" smtClean="0"/>
              <a:t>Update a record				T</a:t>
            </a:r>
            <a:r>
              <a:rPr lang="en-US" baseline="-25000" dirty="0" smtClean="0"/>
              <a:t>U</a:t>
            </a:r>
          </a:p>
          <a:p>
            <a:pPr eaLnBrk="1" hangingPunct="1"/>
            <a:r>
              <a:rPr lang="en-US" dirty="0" smtClean="0"/>
              <a:t>Delete a record				T</a:t>
            </a:r>
            <a:r>
              <a:rPr lang="en-US" baseline="-25000" dirty="0" smtClean="0"/>
              <a:t>D</a:t>
            </a:r>
          </a:p>
          <a:p>
            <a:pPr eaLnBrk="1" hangingPunct="1"/>
            <a:r>
              <a:rPr lang="en-US" dirty="0" smtClean="0"/>
              <a:t>Exhaustive reading of the file		T</a:t>
            </a:r>
            <a:r>
              <a:rPr lang="en-US" baseline="-25000" dirty="0" smtClean="0"/>
              <a:t>X</a:t>
            </a:r>
          </a:p>
          <a:p>
            <a:pPr eaLnBrk="1" hangingPunct="1"/>
            <a:r>
              <a:rPr lang="en-US" dirty="0" smtClean="0"/>
              <a:t>Re-Organize a file				T</a:t>
            </a:r>
            <a:r>
              <a:rPr lang="en-US" baseline="-25000" dirty="0" smtClean="0"/>
              <a:t>Y</a:t>
            </a:r>
          </a:p>
        </p:txBody>
      </p:sp>
      <p:sp>
        <p:nvSpPr>
          <p:cNvPr id="3" name="Slide Number Placeholder 2"/>
          <p:cNvSpPr>
            <a:spLocks noGrp="1"/>
          </p:cNvSpPr>
          <p:nvPr>
            <p:ph type="sldNum" sz="quarter" idx="12"/>
          </p:nvPr>
        </p:nvSpPr>
        <p:spPr/>
        <p:txBody>
          <a:bodyPr/>
          <a:lstStyle/>
          <a:p>
            <a:pPr>
              <a:defRPr/>
            </a:pPr>
            <a:fld id="{F7DB1659-68F9-46A1-84FA-D094AF0DEEEE}"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fld id="{9CBA760F-BC4A-40D2-9651-DF2E269EAE9C}" type="datetime1">
              <a:rPr lang="en-US" smtClean="0"/>
              <a:t>9/7/2021</a:t>
            </a:fld>
            <a:endParaRPr lang="en-US"/>
          </a:p>
        </p:txBody>
      </p:sp>
      <p:sp>
        <p:nvSpPr>
          <p:cNvPr id="7" name="Footer Placeholder 6"/>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r>
              <a:rPr lang="en-US" dirty="0" smtClean="0"/>
              <a:t>Part one: Unsorted Sequential Files</a:t>
            </a:r>
            <a:endParaRPr lang="en-US" dirty="0"/>
          </a:p>
        </p:txBody>
      </p:sp>
      <p:sp>
        <p:nvSpPr>
          <p:cNvPr id="7" name="Title 6"/>
          <p:cNvSpPr>
            <a:spLocks noGrp="1"/>
          </p:cNvSpPr>
          <p:nvPr>
            <p:ph type="ctrTitle"/>
          </p:nvPr>
        </p:nvSpPr>
        <p:spPr/>
        <p:txBody>
          <a:bodyPr/>
          <a:lstStyle/>
          <a:p>
            <a:r>
              <a:rPr lang="en-US" dirty="0" smtClean="0"/>
              <a:t>Sequential Files</a:t>
            </a:r>
            <a:endParaRPr lang="en-US" dirty="0"/>
          </a:p>
        </p:txBody>
      </p:sp>
    </p:spTree>
    <p:extLst>
      <p:ext uri="{BB962C8B-B14F-4D97-AF65-F5344CB8AC3E}">
        <p14:creationId xmlns:p14="http://schemas.microsoft.com/office/powerpoint/2010/main" val="21137209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Fetch One Record</a:t>
            </a:r>
          </a:p>
        </p:txBody>
      </p:sp>
      <p:sp>
        <p:nvSpPr>
          <p:cNvPr id="18435" name="Content Placeholder 2"/>
          <p:cNvSpPr>
            <a:spLocks noGrp="1"/>
          </p:cNvSpPr>
          <p:nvPr>
            <p:ph sz="quarter" idx="1"/>
          </p:nvPr>
        </p:nvSpPr>
        <p:spPr/>
        <p:txBody>
          <a:bodyPr/>
          <a:lstStyle/>
          <a:p>
            <a:pPr eaLnBrk="1" hangingPunct="1"/>
            <a:r>
              <a:rPr lang="en-US" smtClean="0"/>
              <a:t>Find and read a record given an attribute value. Ex. File student record with          Student ID=200612345</a:t>
            </a:r>
          </a:p>
          <a:p>
            <a:pPr eaLnBrk="1" hangingPunct="1"/>
            <a:r>
              <a:rPr lang="en-US" smtClean="0"/>
              <a:t>In a sorted sequential file, using binary search Log</a:t>
            </a:r>
            <a:r>
              <a:rPr lang="en-US" baseline="-25000" smtClean="0"/>
              <a:t>2</a:t>
            </a:r>
            <a:r>
              <a:rPr lang="en-US" smtClean="0"/>
              <a:t>n blocks are read</a:t>
            </a:r>
          </a:p>
          <a:p>
            <a:pPr eaLnBrk="1" hangingPunct="1"/>
            <a:r>
              <a:rPr lang="en-US" smtClean="0"/>
              <a:t>If overflow area is empty then</a:t>
            </a:r>
          </a:p>
          <a:p>
            <a:pPr eaLnBrk="1" hangingPunct="1">
              <a:buFont typeface="Arial" charset="0"/>
              <a:buNone/>
            </a:pPr>
            <a:r>
              <a:rPr lang="en-US" smtClean="0"/>
              <a:t>	T</a:t>
            </a:r>
            <a:r>
              <a:rPr lang="en-US" baseline="-25000" smtClean="0"/>
              <a:t>F</a:t>
            </a:r>
            <a:r>
              <a:rPr lang="en-US" smtClean="0"/>
              <a:t> = (s + r + btt ) * Log</a:t>
            </a:r>
            <a:r>
              <a:rPr lang="en-US" baseline="-25000" smtClean="0"/>
              <a:t>2</a:t>
            </a:r>
            <a:r>
              <a:rPr lang="en-US" smtClean="0"/>
              <a:t>n </a:t>
            </a:r>
          </a:p>
          <a:p>
            <a:pPr eaLnBrk="1" hangingPunct="1">
              <a:buFont typeface="Arial" charset="0"/>
              <a:buNone/>
            </a:pPr>
            <a:r>
              <a:rPr lang="en-US" smtClean="0"/>
              <a:t>     n: number of records in the file</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40</a:t>
            </a:fld>
            <a:endParaRPr lang="en-US"/>
          </a:p>
        </p:txBody>
      </p:sp>
      <p:sp>
        <p:nvSpPr>
          <p:cNvPr id="3" name="Date Placeholder 2"/>
          <p:cNvSpPr>
            <a:spLocks noGrp="1"/>
          </p:cNvSpPr>
          <p:nvPr>
            <p:ph type="dt" sz="half" idx="10"/>
          </p:nvPr>
        </p:nvSpPr>
        <p:spPr/>
        <p:txBody>
          <a:bodyPr/>
          <a:lstStyle/>
          <a:p>
            <a:pPr>
              <a:defRPr/>
            </a:pPr>
            <a:fld id="{F6370435-E683-47C7-B240-819D0DE69C43}" type="datetime1">
              <a:rPr lang="en-US" smtClean="0"/>
              <a:t>9/7/2021</a:t>
            </a:fld>
            <a:endParaRPr lang="en-US"/>
          </a:p>
        </p:txBody>
      </p:sp>
      <p:sp>
        <p:nvSpPr>
          <p:cNvPr id="6" name="Footer Placeholder 5"/>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Example</a:t>
            </a:r>
          </a:p>
        </p:txBody>
      </p:sp>
      <p:sp>
        <p:nvSpPr>
          <p:cNvPr id="19459" name="Content Placeholder 2"/>
          <p:cNvSpPr>
            <a:spLocks noGrp="1"/>
          </p:cNvSpPr>
          <p:nvPr>
            <p:ph sz="quarter" idx="1"/>
          </p:nvPr>
        </p:nvSpPr>
        <p:spPr/>
        <p:txBody>
          <a:bodyPr/>
          <a:lstStyle/>
          <a:p>
            <a:pPr eaLnBrk="1" hangingPunct="1"/>
            <a:r>
              <a:rPr lang="en-US" smtClean="0"/>
              <a:t>Find T</a:t>
            </a:r>
            <a:r>
              <a:rPr lang="en-US" baseline="-25000" smtClean="0"/>
              <a:t>F</a:t>
            </a:r>
            <a:r>
              <a:rPr lang="en-US" smtClean="0"/>
              <a:t> given:</a:t>
            </a:r>
          </a:p>
          <a:p>
            <a:pPr lvl="1" eaLnBrk="1" hangingPunct="1"/>
            <a:r>
              <a:rPr lang="en-US" smtClean="0"/>
              <a:t>Total number of records (n) = 100,000</a:t>
            </a:r>
          </a:p>
          <a:p>
            <a:pPr lvl="1" eaLnBrk="1" hangingPunct="1"/>
            <a:r>
              <a:rPr lang="en-US" smtClean="0"/>
              <a:t>btt = 0.8 msec</a:t>
            </a:r>
          </a:p>
          <a:p>
            <a:pPr lvl="1" eaLnBrk="1" hangingPunct="1"/>
            <a:r>
              <a:rPr lang="en-US" smtClean="0"/>
              <a:t>s=16msec</a:t>
            </a:r>
          </a:p>
          <a:p>
            <a:pPr lvl="1" eaLnBrk="1" hangingPunct="1"/>
            <a:r>
              <a:rPr lang="en-US" smtClean="0"/>
              <a:t>r=8.3msec</a:t>
            </a:r>
          </a:p>
          <a:p>
            <a:pPr eaLnBrk="1" hangingPunct="1">
              <a:buFont typeface="Arial" charset="0"/>
              <a:buNone/>
            </a:pPr>
            <a:r>
              <a:rPr lang="en-US" smtClean="0"/>
              <a:t>	</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41</a:t>
            </a:fld>
            <a:endParaRPr lang="en-US"/>
          </a:p>
        </p:txBody>
      </p:sp>
      <p:sp>
        <p:nvSpPr>
          <p:cNvPr id="3" name="Date Placeholder 2"/>
          <p:cNvSpPr>
            <a:spLocks noGrp="1"/>
          </p:cNvSpPr>
          <p:nvPr>
            <p:ph type="dt" sz="half" idx="10"/>
          </p:nvPr>
        </p:nvSpPr>
        <p:spPr/>
        <p:txBody>
          <a:bodyPr/>
          <a:lstStyle/>
          <a:p>
            <a:pPr>
              <a:defRPr/>
            </a:pPr>
            <a:fld id="{30D084E5-91A4-4552-A52B-2D7E9940BD34}" type="datetime1">
              <a:rPr lang="en-US" smtClean="0"/>
              <a:t>9/7/2021</a:t>
            </a:fld>
            <a:endParaRPr lang="en-US"/>
          </a:p>
        </p:txBody>
      </p:sp>
      <p:sp>
        <p:nvSpPr>
          <p:cNvPr id="6" name="Footer Placeholder 5"/>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Fetch One Record</a:t>
            </a:r>
          </a:p>
        </p:txBody>
      </p:sp>
      <p:sp>
        <p:nvSpPr>
          <p:cNvPr id="20483" name="Content Placeholder 2"/>
          <p:cNvSpPr>
            <a:spLocks noGrp="1"/>
          </p:cNvSpPr>
          <p:nvPr>
            <p:ph sz="quarter" idx="1"/>
          </p:nvPr>
        </p:nvSpPr>
        <p:spPr/>
        <p:txBody>
          <a:bodyPr/>
          <a:lstStyle/>
          <a:p>
            <a:pPr eaLnBrk="1" hangingPunct="1"/>
            <a:r>
              <a:rPr lang="en-US" smtClean="0"/>
              <a:t>If y blocks are in sorted area and x blocks in overflow area then</a:t>
            </a:r>
          </a:p>
          <a:p>
            <a:pPr eaLnBrk="1" hangingPunct="1">
              <a:buFont typeface="Arial" charset="0"/>
              <a:buNone/>
            </a:pPr>
            <a:r>
              <a:rPr lang="en-US" smtClean="0"/>
              <a:t>(y/b) * (Log</a:t>
            </a:r>
            <a:r>
              <a:rPr lang="en-US" baseline="-25000" smtClean="0"/>
              <a:t>2</a:t>
            </a:r>
            <a:r>
              <a:rPr lang="en-US" smtClean="0"/>
              <a:t>y * (s+r+btt)) + (x/b) * (x/2*ebt+s+r)</a:t>
            </a:r>
          </a:p>
          <a:p>
            <a:pPr eaLnBrk="1" hangingPunct="1">
              <a:buFont typeface="Arial" charset="0"/>
              <a:buNone/>
            </a:pPr>
            <a:endParaRPr lang="en-US" smtClean="0"/>
          </a:p>
          <a:p>
            <a:pPr eaLnBrk="1" hangingPunct="1">
              <a:buFont typeface="Arial" charset="0"/>
              <a:buNone/>
            </a:pPr>
            <a:r>
              <a:rPr lang="en-US" smtClean="0"/>
              <a:t>   y/b : probability of having the record in sorted area</a:t>
            </a:r>
          </a:p>
          <a:p>
            <a:pPr eaLnBrk="1" hangingPunct="1">
              <a:buFont typeface="Arial" charset="0"/>
              <a:buNone/>
            </a:pPr>
            <a:r>
              <a:rPr lang="en-US" smtClean="0"/>
              <a:t>   x/b: probability of having the record in overflow area</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42</a:t>
            </a:fld>
            <a:endParaRPr lang="en-US"/>
          </a:p>
        </p:txBody>
      </p:sp>
      <p:sp>
        <p:nvSpPr>
          <p:cNvPr id="3" name="Date Placeholder 2"/>
          <p:cNvSpPr>
            <a:spLocks noGrp="1"/>
          </p:cNvSpPr>
          <p:nvPr>
            <p:ph type="dt" sz="half" idx="10"/>
          </p:nvPr>
        </p:nvSpPr>
        <p:spPr/>
        <p:txBody>
          <a:bodyPr/>
          <a:lstStyle/>
          <a:p>
            <a:pPr>
              <a:defRPr/>
            </a:pPr>
            <a:fld id="{C20706EB-1C1B-430D-8C50-68E0C65FDAAA}" type="datetime1">
              <a:rPr lang="en-US" smtClean="0"/>
              <a:t>9/7/2021</a:t>
            </a:fld>
            <a:endParaRPr lang="en-US"/>
          </a:p>
        </p:txBody>
      </p:sp>
      <p:sp>
        <p:nvSpPr>
          <p:cNvPr id="6" name="Footer Placeholder 5"/>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Example</a:t>
            </a:r>
          </a:p>
        </p:txBody>
      </p:sp>
      <p:sp>
        <p:nvSpPr>
          <p:cNvPr id="21507" name="Content Placeholder 2"/>
          <p:cNvSpPr>
            <a:spLocks noGrp="1"/>
          </p:cNvSpPr>
          <p:nvPr>
            <p:ph sz="quarter" idx="1"/>
          </p:nvPr>
        </p:nvSpPr>
        <p:spPr/>
        <p:txBody>
          <a:bodyPr/>
          <a:lstStyle/>
          <a:p>
            <a:pPr eaLnBrk="1" hangingPunct="1"/>
            <a:r>
              <a:rPr lang="en-US" smtClean="0"/>
              <a:t>Find T</a:t>
            </a:r>
            <a:r>
              <a:rPr lang="en-US" baseline="-25000" smtClean="0"/>
              <a:t>F</a:t>
            </a:r>
            <a:r>
              <a:rPr lang="en-US" smtClean="0"/>
              <a:t> given:</a:t>
            </a:r>
          </a:p>
          <a:p>
            <a:pPr lvl="1" eaLnBrk="1" hangingPunct="1"/>
            <a:r>
              <a:rPr lang="en-US" smtClean="0"/>
              <a:t>Total number of blocks (b) = 16,667</a:t>
            </a:r>
          </a:p>
          <a:p>
            <a:pPr lvl="1" eaLnBrk="1" hangingPunct="1"/>
            <a:r>
              <a:rPr lang="en-US" smtClean="0"/>
              <a:t>15,000 blocks in sorted area</a:t>
            </a:r>
          </a:p>
          <a:p>
            <a:pPr lvl="1" eaLnBrk="1" hangingPunct="1"/>
            <a:r>
              <a:rPr lang="en-US" smtClean="0"/>
              <a:t>1,667 blocks in overflow area</a:t>
            </a:r>
          </a:p>
          <a:p>
            <a:pPr lvl="1" eaLnBrk="1" hangingPunct="1"/>
            <a:r>
              <a:rPr lang="en-US" smtClean="0"/>
              <a:t>btt = 0.8 msec</a:t>
            </a:r>
          </a:p>
          <a:p>
            <a:pPr lvl="1" eaLnBrk="1" hangingPunct="1"/>
            <a:r>
              <a:rPr lang="en-US" smtClean="0"/>
              <a:t>s=16msec</a:t>
            </a:r>
          </a:p>
          <a:p>
            <a:pPr lvl="1" eaLnBrk="1" hangingPunct="1"/>
            <a:r>
              <a:rPr lang="en-US" smtClean="0"/>
              <a:t>r=8.3msec</a:t>
            </a:r>
          </a:p>
          <a:p>
            <a:pPr lvl="1" eaLnBrk="1" hangingPunct="1"/>
            <a:r>
              <a:rPr lang="en-US" smtClean="0"/>
              <a:t>ebt=0.84</a:t>
            </a:r>
          </a:p>
          <a:p>
            <a:pPr lvl="1" eaLnBrk="1" hangingPunct="1">
              <a:buFont typeface="Arial" charset="0"/>
              <a:buNone/>
            </a:pPr>
            <a:endParaRPr lang="en-US" smtClean="0"/>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43</a:t>
            </a:fld>
            <a:endParaRPr lang="en-US"/>
          </a:p>
        </p:txBody>
      </p:sp>
      <p:sp>
        <p:nvSpPr>
          <p:cNvPr id="3" name="Date Placeholder 2"/>
          <p:cNvSpPr>
            <a:spLocks noGrp="1"/>
          </p:cNvSpPr>
          <p:nvPr>
            <p:ph type="dt" sz="half" idx="10"/>
          </p:nvPr>
        </p:nvSpPr>
        <p:spPr/>
        <p:txBody>
          <a:bodyPr/>
          <a:lstStyle/>
          <a:p>
            <a:pPr>
              <a:defRPr/>
            </a:pPr>
            <a:fld id="{615DB1A0-1F09-49F6-92CA-5E77ED955CB0}" type="datetime1">
              <a:rPr lang="en-US" smtClean="0"/>
              <a:t>9/7/2021</a:t>
            </a:fld>
            <a:endParaRPr lang="en-US"/>
          </a:p>
        </p:txBody>
      </p:sp>
      <p:sp>
        <p:nvSpPr>
          <p:cNvPr id="6" name="Footer Placeholder 5"/>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Insert a Record</a:t>
            </a:r>
          </a:p>
        </p:txBody>
      </p:sp>
      <p:sp>
        <p:nvSpPr>
          <p:cNvPr id="24579" name="Content Placeholder 2"/>
          <p:cNvSpPr>
            <a:spLocks noGrp="1"/>
          </p:cNvSpPr>
          <p:nvPr>
            <p:ph sz="quarter" idx="1"/>
          </p:nvPr>
        </p:nvSpPr>
        <p:spPr/>
        <p:txBody>
          <a:bodyPr/>
          <a:lstStyle/>
          <a:p>
            <a:pPr eaLnBrk="1" hangingPunct="1"/>
            <a:r>
              <a:rPr lang="en-US" smtClean="0"/>
              <a:t>Insert is always done at the overflow area</a:t>
            </a:r>
          </a:p>
          <a:p>
            <a:pPr lvl="1" eaLnBrk="1" hangingPunct="1"/>
            <a:r>
              <a:rPr lang="en-US" smtClean="0"/>
              <a:t>Read the last block of the overflow area (s+r+btt)</a:t>
            </a:r>
          </a:p>
          <a:p>
            <a:pPr lvl="1" eaLnBrk="1" hangingPunct="1"/>
            <a:r>
              <a:rPr lang="en-US" smtClean="0"/>
              <a:t>Add the new record and write back the block (2r)</a:t>
            </a:r>
          </a:p>
          <a:p>
            <a:pPr lvl="1" eaLnBrk="1" hangingPunct="1"/>
            <a:r>
              <a:rPr lang="en-US" smtClean="0"/>
              <a:t>T</a:t>
            </a:r>
            <a:r>
              <a:rPr lang="en-US" baseline="-25000" smtClean="0"/>
              <a:t>I</a:t>
            </a:r>
            <a:r>
              <a:rPr lang="en-US" smtClean="0"/>
              <a:t> = s+r+btt+2r</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fld id="{B5079253-290E-4921-BB31-D83623826B55}" type="datetime1">
              <a:rPr lang="en-US" smtClean="0"/>
              <a:t>9/7/2021</a:t>
            </a:fld>
            <a:endParaRPr lang="en-US"/>
          </a:p>
        </p:txBody>
      </p:sp>
      <p:sp>
        <p:nvSpPr>
          <p:cNvPr id="6" name="Footer Placeholder 5"/>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Update a Record</a:t>
            </a:r>
          </a:p>
        </p:txBody>
      </p:sp>
      <p:sp>
        <p:nvSpPr>
          <p:cNvPr id="25603" name="Content Placeholder 2"/>
          <p:cNvSpPr>
            <a:spLocks noGrp="1"/>
          </p:cNvSpPr>
          <p:nvPr>
            <p:ph sz="quarter" idx="1"/>
          </p:nvPr>
        </p:nvSpPr>
        <p:spPr/>
        <p:txBody>
          <a:bodyPr/>
          <a:lstStyle/>
          <a:p>
            <a:pPr eaLnBrk="1" hangingPunct="1"/>
            <a:r>
              <a:rPr lang="en-US" smtClean="0"/>
              <a:t>To update, first the block is read, then the record is updated and the block is written back</a:t>
            </a:r>
          </a:p>
          <a:p>
            <a:pPr eaLnBrk="1" hangingPunct="1"/>
            <a:r>
              <a:rPr lang="en-US" smtClean="0"/>
              <a:t>Time to read the block = T</a:t>
            </a:r>
            <a:r>
              <a:rPr lang="en-US" baseline="-25000" smtClean="0"/>
              <a:t>F</a:t>
            </a:r>
          </a:p>
          <a:p>
            <a:pPr eaLnBrk="1" hangingPunct="1"/>
            <a:r>
              <a:rPr lang="en-US" smtClean="0"/>
              <a:t>Time to write back the block  = 2r</a:t>
            </a:r>
          </a:p>
          <a:p>
            <a:pPr eaLnBrk="1" hangingPunct="1"/>
            <a:r>
              <a:rPr lang="en-US" smtClean="0"/>
              <a:t>T</a:t>
            </a:r>
            <a:r>
              <a:rPr lang="en-US" baseline="-25000" smtClean="0"/>
              <a:t>U</a:t>
            </a:r>
            <a:r>
              <a:rPr lang="en-US" smtClean="0"/>
              <a:t> = T</a:t>
            </a:r>
            <a:r>
              <a:rPr lang="en-US" baseline="-25000" smtClean="0"/>
              <a:t>F</a:t>
            </a:r>
            <a:r>
              <a:rPr lang="en-US" smtClean="0"/>
              <a:t> + 2r</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45</a:t>
            </a:fld>
            <a:endParaRPr lang="en-US"/>
          </a:p>
        </p:txBody>
      </p:sp>
      <p:sp>
        <p:nvSpPr>
          <p:cNvPr id="3" name="Date Placeholder 2"/>
          <p:cNvSpPr>
            <a:spLocks noGrp="1"/>
          </p:cNvSpPr>
          <p:nvPr>
            <p:ph type="dt" sz="half" idx="10"/>
          </p:nvPr>
        </p:nvSpPr>
        <p:spPr/>
        <p:txBody>
          <a:bodyPr/>
          <a:lstStyle/>
          <a:p>
            <a:pPr>
              <a:defRPr/>
            </a:pPr>
            <a:fld id="{B5B86F6E-287A-4B63-90F3-D4BF3BD122BD}" type="datetime1">
              <a:rPr lang="en-US" smtClean="0"/>
              <a:t>9/7/2021</a:t>
            </a:fld>
            <a:endParaRPr lang="en-US"/>
          </a:p>
        </p:txBody>
      </p:sp>
      <p:sp>
        <p:nvSpPr>
          <p:cNvPr id="6" name="Footer Placeholder 5"/>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Delete a Record</a:t>
            </a:r>
          </a:p>
        </p:txBody>
      </p:sp>
      <p:sp>
        <p:nvSpPr>
          <p:cNvPr id="26627" name="Content Placeholder 2"/>
          <p:cNvSpPr>
            <a:spLocks noGrp="1"/>
          </p:cNvSpPr>
          <p:nvPr>
            <p:ph sz="quarter" idx="1"/>
          </p:nvPr>
        </p:nvSpPr>
        <p:spPr>
          <a:xfrm>
            <a:off x="457200" y="1600200"/>
            <a:ext cx="8229600" cy="2438400"/>
          </a:xfrm>
        </p:spPr>
        <p:txBody>
          <a:bodyPr/>
          <a:lstStyle/>
          <a:p>
            <a:pPr eaLnBrk="1" hangingPunct="1"/>
            <a:r>
              <a:rPr lang="en-US" smtClean="0"/>
              <a:t>To delete a record, we mark it as deleted</a:t>
            </a:r>
          </a:p>
          <a:p>
            <a:pPr eaLnBrk="1" hangingPunct="1"/>
            <a:r>
              <a:rPr lang="en-US" smtClean="0"/>
              <a:t>First read the block T</a:t>
            </a:r>
            <a:r>
              <a:rPr lang="en-US" baseline="-25000" smtClean="0"/>
              <a:t>F</a:t>
            </a:r>
            <a:endParaRPr lang="en-US" smtClean="0"/>
          </a:p>
          <a:p>
            <a:pPr eaLnBrk="1" hangingPunct="1"/>
            <a:r>
              <a:rPr lang="en-US" smtClean="0"/>
              <a:t>Update the mark and write the block (2r)</a:t>
            </a:r>
          </a:p>
          <a:p>
            <a:pPr eaLnBrk="1" hangingPunct="1"/>
            <a:r>
              <a:rPr lang="en-US" smtClean="0"/>
              <a:t>T</a:t>
            </a:r>
            <a:r>
              <a:rPr lang="en-US" baseline="-25000" smtClean="0"/>
              <a:t>D</a:t>
            </a:r>
            <a:r>
              <a:rPr lang="en-US" smtClean="0"/>
              <a:t> = T</a:t>
            </a:r>
            <a:r>
              <a:rPr lang="en-US" baseline="-25000" smtClean="0"/>
              <a:t>F</a:t>
            </a:r>
            <a:r>
              <a:rPr lang="en-US" smtClean="0"/>
              <a:t> + 2r</a:t>
            </a:r>
          </a:p>
        </p:txBody>
      </p:sp>
      <p:pic>
        <p:nvPicPr>
          <p:cNvPr id="26628" name="Picture 2"/>
          <p:cNvPicPr>
            <a:picLocks noChangeAspect="1" noChangeArrowheads="1"/>
          </p:cNvPicPr>
          <p:nvPr/>
        </p:nvPicPr>
        <p:blipFill>
          <a:blip r:embed="rId2" cstate="print"/>
          <a:srcRect/>
          <a:stretch>
            <a:fillRect/>
          </a:stretch>
        </p:blipFill>
        <p:spPr bwMode="auto">
          <a:xfrm>
            <a:off x="3276600" y="3581400"/>
            <a:ext cx="3276600" cy="3052763"/>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46</a:t>
            </a:fld>
            <a:endParaRPr lang="en-US"/>
          </a:p>
        </p:txBody>
      </p:sp>
      <p:sp>
        <p:nvSpPr>
          <p:cNvPr id="3" name="Date Placeholder 2"/>
          <p:cNvSpPr>
            <a:spLocks noGrp="1"/>
          </p:cNvSpPr>
          <p:nvPr>
            <p:ph type="dt" sz="half" idx="10"/>
          </p:nvPr>
        </p:nvSpPr>
        <p:spPr/>
        <p:txBody>
          <a:bodyPr/>
          <a:lstStyle/>
          <a:p>
            <a:pPr>
              <a:defRPr/>
            </a:pPr>
            <a:fld id="{7D72BA9E-9A08-403A-A498-8BE860C99A1A}" type="datetime1">
              <a:rPr lang="en-US" smtClean="0"/>
              <a:t>9/7/2021</a:t>
            </a:fld>
            <a:endParaRPr lang="en-US"/>
          </a:p>
        </p:txBody>
      </p:sp>
      <p:sp>
        <p:nvSpPr>
          <p:cNvPr id="4" name="Footer Placeholder 3"/>
          <p:cNvSpPr>
            <a:spLocks noGrp="1"/>
          </p:cNvSpPr>
          <p:nvPr>
            <p:ph type="ftr" sz="quarter" idx="11"/>
          </p:nvPr>
        </p:nvSpPr>
        <p:spPr/>
        <p:txBody>
          <a:bodyPr/>
          <a:lstStyle/>
          <a:p>
            <a:pPr>
              <a:defRPr/>
            </a:pPr>
            <a:r>
              <a:rPr lang="en-US" smtClean="0"/>
              <a:t>Roya Choupani</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143000"/>
            <a:ext cx="8229600" cy="1143000"/>
          </a:xfrm>
        </p:spPr>
        <p:txBody>
          <a:bodyPr/>
          <a:lstStyle/>
          <a:p>
            <a:pPr algn="ctr"/>
            <a:r>
              <a:rPr lang="en-US" dirty="0" smtClean="0"/>
              <a:t>Questions?</a:t>
            </a:r>
            <a:endParaRPr lang="en-US" dirty="0"/>
          </a:p>
        </p:txBody>
      </p:sp>
      <p:pic>
        <p:nvPicPr>
          <p:cNvPr id="33794" name="Picture 2" descr="C:\Users\Reza\AppData\Local\Microsoft\Windows\Temporary Internet Files\Content.IE5\FRZ88R90\MC900440452[1].wmf"/>
          <p:cNvPicPr>
            <a:picLocks noChangeAspect="1" noChangeArrowheads="1"/>
          </p:cNvPicPr>
          <p:nvPr/>
        </p:nvPicPr>
        <p:blipFill>
          <a:blip r:embed="rId2" cstate="print"/>
          <a:srcRect/>
          <a:stretch>
            <a:fillRect/>
          </a:stretch>
        </p:blipFill>
        <p:spPr bwMode="auto">
          <a:xfrm>
            <a:off x="3887787" y="2514600"/>
            <a:ext cx="1368425" cy="1828800"/>
          </a:xfrm>
          <a:prstGeom prst="rect">
            <a:avLst/>
          </a:prstGeom>
          <a:noFill/>
        </p:spPr>
      </p:pic>
      <p:pic>
        <p:nvPicPr>
          <p:cNvPr id="33795" name="Picture 3" descr="C:\Users\Reza\AppData\Local\Microsoft\Windows\Temporary Internet Files\Content.IE5\FRZ88R90\MC900440452[1].wmf"/>
          <p:cNvPicPr>
            <a:picLocks noChangeAspect="1" noChangeArrowheads="1"/>
          </p:cNvPicPr>
          <p:nvPr/>
        </p:nvPicPr>
        <p:blipFill>
          <a:blip r:embed="rId2" cstate="print"/>
          <a:srcRect/>
          <a:stretch>
            <a:fillRect/>
          </a:stretch>
        </p:blipFill>
        <p:spPr bwMode="auto">
          <a:xfrm>
            <a:off x="3887787" y="2514600"/>
            <a:ext cx="1368425" cy="1828800"/>
          </a:xfrm>
          <a:prstGeom prst="rect">
            <a:avLst/>
          </a:prstGeom>
          <a:noFill/>
        </p:spPr>
      </p:pic>
      <p:sp>
        <p:nvSpPr>
          <p:cNvPr id="2" name="Slide Number Placeholder 1"/>
          <p:cNvSpPr>
            <a:spLocks noGrp="1"/>
          </p:cNvSpPr>
          <p:nvPr>
            <p:ph type="sldNum" sz="quarter" idx="12"/>
          </p:nvPr>
        </p:nvSpPr>
        <p:spPr/>
        <p:txBody>
          <a:bodyPr/>
          <a:lstStyle/>
          <a:p>
            <a:pPr>
              <a:defRPr/>
            </a:pPr>
            <a:fld id="{812109E0-8651-4B0F-AF0B-AAC3CCEF99B8}" type="slidenum">
              <a:rPr lang="en-US" smtClean="0"/>
              <a:pPr>
                <a:defRPr/>
              </a:pPr>
              <a:t>47</a:t>
            </a:fld>
            <a:endParaRPr lang="en-US"/>
          </a:p>
        </p:txBody>
      </p:sp>
      <p:sp>
        <p:nvSpPr>
          <p:cNvPr id="3" name="Date Placeholder 2"/>
          <p:cNvSpPr>
            <a:spLocks noGrp="1"/>
          </p:cNvSpPr>
          <p:nvPr>
            <p:ph type="dt" sz="half" idx="10"/>
          </p:nvPr>
        </p:nvSpPr>
        <p:spPr/>
        <p:txBody>
          <a:bodyPr/>
          <a:lstStyle/>
          <a:p>
            <a:pPr>
              <a:defRPr/>
            </a:pPr>
            <a:fld id="{3A5391D5-D082-4076-A8C9-12DF1833C1A4}" type="datetime1">
              <a:rPr lang="en-US" smtClean="0"/>
              <a:t>9/7/2021</a:t>
            </a:fld>
            <a:endParaRPr lang="en-US"/>
          </a:p>
        </p:txBody>
      </p:sp>
      <p:sp>
        <p:nvSpPr>
          <p:cNvPr id="5" name="Footer Placeholder 4"/>
          <p:cNvSpPr>
            <a:spLocks noGrp="1"/>
          </p:cNvSpPr>
          <p:nvPr>
            <p:ph type="ftr" sz="quarter" idx="11"/>
          </p:nvPr>
        </p:nvSpPr>
        <p:spPr/>
        <p:txBody>
          <a:bodyPr/>
          <a:lstStyle/>
          <a:p>
            <a:pPr>
              <a:defRPr/>
            </a:pPr>
            <a:r>
              <a:rPr lang="en-US" smtClean="0"/>
              <a:t>Roya Choupani</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838200" y="0"/>
            <a:ext cx="7772400" cy="1143000"/>
          </a:xfrm>
        </p:spPr>
        <p:txBody>
          <a:bodyPr/>
          <a:lstStyle/>
          <a:p>
            <a:pPr algn="ctr" eaLnBrk="1" hangingPunct="1"/>
            <a:r>
              <a:rPr lang="en-US" dirty="0" smtClean="0"/>
              <a:t>Basic Definitions</a:t>
            </a:r>
          </a:p>
        </p:txBody>
      </p:sp>
      <p:sp>
        <p:nvSpPr>
          <p:cNvPr id="3" name="Content Placeholder 2"/>
          <p:cNvSpPr>
            <a:spLocks noGrp="1"/>
          </p:cNvSpPr>
          <p:nvPr>
            <p:ph sz="quarter" idx="1"/>
          </p:nvPr>
        </p:nvSpPr>
        <p:spPr>
          <a:xfrm>
            <a:off x="457200" y="1295400"/>
            <a:ext cx="8229600" cy="4830763"/>
          </a:xfrm>
        </p:spPr>
        <p:txBody>
          <a:bodyPr rtlCol="0">
            <a:normAutofit fontScale="92500"/>
          </a:bodyPr>
          <a:lstStyle/>
          <a:p>
            <a:pPr eaLnBrk="1" fontAlgn="auto" hangingPunct="1">
              <a:spcAft>
                <a:spcPts val="0"/>
              </a:spcAft>
              <a:buFont typeface="Arial" pitchFamily="34" charset="0"/>
              <a:buChar char="•"/>
              <a:defRPr/>
            </a:pPr>
            <a:r>
              <a:rPr lang="en-US" dirty="0" smtClean="0">
                <a:solidFill>
                  <a:srgbClr val="FF0000"/>
                </a:solidFill>
              </a:rPr>
              <a:t>Entity</a:t>
            </a:r>
            <a:r>
              <a:rPr lang="en-US" dirty="0" smtClean="0"/>
              <a:t>: Anything that we store some data about</a:t>
            </a:r>
          </a:p>
          <a:p>
            <a:pPr eaLnBrk="1" fontAlgn="auto" hangingPunct="1">
              <a:spcAft>
                <a:spcPts val="0"/>
              </a:spcAft>
              <a:buFont typeface="Arial" pitchFamily="34" charset="0"/>
              <a:buChar char="•"/>
              <a:defRPr/>
            </a:pPr>
            <a:r>
              <a:rPr lang="en-US" dirty="0" smtClean="0">
                <a:solidFill>
                  <a:srgbClr val="FF0000"/>
                </a:solidFill>
              </a:rPr>
              <a:t>Attribute</a:t>
            </a:r>
            <a:r>
              <a:rPr lang="en-US" dirty="0" smtClean="0"/>
              <a:t>: Any property that helps to identify an entity. Ex. Name, height, age</a:t>
            </a:r>
          </a:p>
          <a:p>
            <a:pPr eaLnBrk="1" fontAlgn="auto" hangingPunct="1">
              <a:spcAft>
                <a:spcPts val="0"/>
              </a:spcAft>
              <a:buFont typeface="Arial" pitchFamily="34" charset="0"/>
              <a:buChar char="•"/>
              <a:defRPr/>
            </a:pPr>
            <a:r>
              <a:rPr lang="en-US" dirty="0" smtClean="0">
                <a:solidFill>
                  <a:srgbClr val="FF0000"/>
                </a:solidFill>
              </a:rPr>
              <a:t>Data: </a:t>
            </a:r>
            <a:r>
              <a:rPr lang="en-US" dirty="0" smtClean="0"/>
              <a:t>Any value given to an attribute, Ex. ‘John’ for attribute Name</a:t>
            </a:r>
          </a:p>
          <a:p>
            <a:pPr eaLnBrk="1" fontAlgn="auto" hangingPunct="1">
              <a:spcAft>
                <a:spcPts val="0"/>
              </a:spcAft>
              <a:buFont typeface="Arial" pitchFamily="34" charset="0"/>
              <a:buChar char="•"/>
              <a:defRPr/>
            </a:pPr>
            <a:r>
              <a:rPr lang="en-US" dirty="0" smtClean="0">
                <a:solidFill>
                  <a:srgbClr val="FF0000"/>
                </a:solidFill>
              </a:rPr>
              <a:t>Record</a:t>
            </a:r>
            <a:r>
              <a:rPr lang="en-US" dirty="0" smtClean="0"/>
              <a:t>: A group of attribute values which uniquely identifies an entity.</a:t>
            </a:r>
          </a:p>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None/>
              <a:defRPr/>
            </a:pPr>
            <a:r>
              <a:rPr lang="en-US" dirty="0" smtClean="0"/>
              <a:t>    </a:t>
            </a:r>
            <a:r>
              <a:rPr lang="en-US" dirty="0" smtClean="0">
                <a:solidFill>
                  <a:srgbClr val="00B0F0"/>
                </a:solidFill>
              </a:rPr>
              <a:t>Ex. </a:t>
            </a:r>
            <a:r>
              <a:rPr lang="en-US" dirty="0" smtClean="0"/>
              <a:t>For entity ‘student’, the record is</a:t>
            </a:r>
          </a:p>
          <a:p>
            <a:pPr eaLnBrk="1" fontAlgn="auto" hangingPunct="1">
              <a:spcAft>
                <a:spcPts val="0"/>
              </a:spcAft>
              <a:buFont typeface="Arial" pitchFamily="34" charset="0"/>
              <a:buNone/>
              <a:defRPr/>
            </a:pPr>
            <a:r>
              <a:rPr lang="en-US" dirty="0" smtClean="0"/>
              <a:t>    Student &lt;Student ID, name, surname, major, year started, address, phone&gt;</a:t>
            </a:r>
          </a:p>
          <a:p>
            <a:pPr eaLnBrk="1" fontAlgn="auto" hangingPunct="1">
              <a:spcAft>
                <a:spcPts val="0"/>
              </a:spcAft>
              <a:buFont typeface="Arial" pitchFamily="34" charset="0"/>
              <a:buNone/>
              <a:defRPr/>
            </a:pPr>
            <a:r>
              <a:rPr lang="en-US" dirty="0" smtClean="0"/>
              <a:t>    </a:t>
            </a:r>
            <a:r>
              <a:rPr lang="en-US" dirty="0" smtClean="0">
                <a:solidFill>
                  <a:srgbClr val="00B050"/>
                </a:solidFill>
              </a:rPr>
              <a:t>&lt;201511777, John, Lewis , Computer Eng. , 2015, Dallas, 1234567 &gt; </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5</a:t>
            </a:fld>
            <a:endParaRPr lang="en-US"/>
          </a:p>
        </p:txBody>
      </p:sp>
      <p:sp>
        <p:nvSpPr>
          <p:cNvPr id="5" name="Date Placeholder 4"/>
          <p:cNvSpPr>
            <a:spLocks noGrp="1"/>
          </p:cNvSpPr>
          <p:nvPr>
            <p:ph type="dt" sz="half" idx="10"/>
          </p:nvPr>
        </p:nvSpPr>
        <p:spPr/>
        <p:txBody>
          <a:bodyPr/>
          <a:lstStyle/>
          <a:p>
            <a:pPr>
              <a:defRPr/>
            </a:pPr>
            <a:fld id="{A233FDE2-E6DC-43AF-864A-5E61A0AC97E6}" type="datetime1">
              <a:rPr lang="en-US" smtClean="0"/>
              <a:t>9/7/2021</a:t>
            </a:fld>
            <a:endParaRPr lang="en-US"/>
          </a:p>
        </p:txBody>
      </p:sp>
      <p:sp>
        <p:nvSpPr>
          <p:cNvPr id="7" name="Footer Placeholder 6"/>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3770758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ctr" eaLnBrk="1" hangingPunct="1"/>
            <a:r>
              <a:rPr lang="en-US" dirty="0" smtClean="0"/>
              <a:t>Basic Definitions </a:t>
            </a:r>
          </a:p>
        </p:txBody>
      </p:sp>
      <p:sp>
        <p:nvSpPr>
          <p:cNvPr id="4099" name="Content Placeholder 2"/>
          <p:cNvSpPr>
            <a:spLocks noGrp="1"/>
          </p:cNvSpPr>
          <p:nvPr>
            <p:ph sz="quarter" idx="1"/>
          </p:nvPr>
        </p:nvSpPr>
        <p:spPr/>
        <p:txBody>
          <a:bodyPr/>
          <a:lstStyle/>
          <a:p>
            <a:pPr eaLnBrk="1" hangingPunct="1"/>
            <a:r>
              <a:rPr lang="en-US" dirty="0" smtClean="0">
                <a:solidFill>
                  <a:srgbClr val="FF0000"/>
                </a:solidFill>
              </a:rPr>
              <a:t>File:</a:t>
            </a:r>
            <a:r>
              <a:rPr lang="en-US" dirty="0" smtClean="0"/>
              <a:t> A set of related records.</a:t>
            </a:r>
          </a:p>
          <a:p>
            <a:pPr eaLnBrk="1" hangingPunct="1">
              <a:buFont typeface="Arial" charset="0"/>
              <a:buNone/>
            </a:pPr>
            <a:r>
              <a:rPr lang="en-US" dirty="0" smtClean="0"/>
              <a:t>	Ex. Student file (Set of student records)</a:t>
            </a:r>
          </a:p>
          <a:p>
            <a:pPr eaLnBrk="1" hangingPunct="1">
              <a:buFont typeface="Arial" charset="0"/>
              <a:buNone/>
            </a:pPr>
            <a:r>
              <a:rPr lang="en-US" dirty="0" smtClean="0"/>
              <a:t>		Hospital file (Set of patient records)</a:t>
            </a:r>
          </a:p>
          <a:p>
            <a:pPr eaLnBrk="1" hangingPunct="1">
              <a:buFont typeface="Arial" charset="0"/>
              <a:buNone/>
            </a:pPr>
            <a:endParaRPr lang="en-US" dirty="0" smtClean="0"/>
          </a:p>
          <a:p>
            <a:pPr eaLnBrk="1" hangingPunct="1">
              <a:buFont typeface="Arial" charset="0"/>
              <a:buNone/>
            </a:pPr>
            <a:r>
              <a:rPr lang="en-US" dirty="0" smtClean="0">
                <a:solidFill>
                  <a:srgbClr val="0070C0"/>
                </a:solidFill>
              </a:rPr>
              <a:t>Exceptions</a:t>
            </a:r>
            <a:r>
              <a:rPr lang="en-US" dirty="0" smtClean="0"/>
              <a:t>: Text files and binary files</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6</a:t>
            </a:fld>
            <a:endParaRPr lang="en-US"/>
          </a:p>
        </p:txBody>
      </p:sp>
      <p:sp>
        <p:nvSpPr>
          <p:cNvPr id="3" name="Date Placeholder 2"/>
          <p:cNvSpPr>
            <a:spLocks noGrp="1"/>
          </p:cNvSpPr>
          <p:nvPr>
            <p:ph type="dt" sz="half" idx="10"/>
          </p:nvPr>
        </p:nvSpPr>
        <p:spPr/>
        <p:txBody>
          <a:bodyPr/>
          <a:lstStyle/>
          <a:p>
            <a:pPr>
              <a:defRPr/>
            </a:pPr>
            <a:fld id="{AF5B36A7-585B-47D6-ABFF-B345FDB89C13}" type="datetime1">
              <a:rPr lang="en-US" smtClean="0"/>
              <a:t>9/7/2021</a:t>
            </a:fld>
            <a:endParaRPr lang="en-US"/>
          </a:p>
        </p:txBody>
      </p:sp>
      <p:sp>
        <p:nvSpPr>
          <p:cNvPr id="5" name="Footer Placeholder 4"/>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4195636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eaLnBrk="1" hangingPunct="1"/>
            <a:r>
              <a:rPr lang="en-US" dirty="0" smtClean="0"/>
              <a:t>Sequential Files</a:t>
            </a:r>
          </a:p>
        </p:txBody>
      </p:sp>
      <p:sp>
        <p:nvSpPr>
          <p:cNvPr id="5123" name="Content Placeholder 2"/>
          <p:cNvSpPr>
            <a:spLocks noGrp="1"/>
          </p:cNvSpPr>
          <p:nvPr>
            <p:ph sz="quarter" idx="1"/>
          </p:nvPr>
        </p:nvSpPr>
        <p:spPr/>
        <p:txBody>
          <a:bodyPr/>
          <a:lstStyle/>
          <a:p>
            <a:pPr eaLnBrk="1" hangingPunct="1"/>
            <a:r>
              <a:rPr lang="en-US" dirty="0" smtClean="0">
                <a:solidFill>
                  <a:srgbClr val="FF0000"/>
                </a:solidFill>
              </a:rPr>
              <a:t>Definition</a:t>
            </a:r>
            <a:r>
              <a:rPr lang="en-US" dirty="0" smtClean="0"/>
              <a:t>: A file which is read from beginning to end.</a:t>
            </a:r>
          </a:p>
          <a:p>
            <a:pPr eaLnBrk="1" hangingPunct="1"/>
            <a:endParaRPr lang="en-US" dirty="0" smtClean="0"/>
          </a:p>
          <a:p>
            <a:pPr eaLnBrk="1" hangingPunct="1"/>
            <a:r>
              <a:rPr lang="en-US" dirty="0" smtClean="0"/>
              <a:t>Types:</a:t>
            </a:r>
          </a:p>
          <a:p>
            <a:pPr lvl="1" eaLnBrk="1" hangingPunct="1"/>
            <a:r>
              <a:rPr lang="en-US" dirty="0" smtClean="0">
                <a:solidFill>
                  <a:srgbClr val="FF0000"/>
                </a:solidFill>
              </a:rPr>
              <a:t>Unsorted</a:t>
            </a:r>
            <a:r>
              <a:rPr lang="en-US" dirty="0" smtClean="0"/>
              <a:t> sequential files (Pile files): A set of records with no order</a:t>
            </a:r>
          </a:p>
          <a:p>
            <a:pPr lvl="1" eaLnBrk="1" hangingPunct="1"/>
            <a:r>
              <a:rPr lang="en-US" dirty="0" smtClean="0">
                <a:solidFill>
                  <a:srgbClr val="FF0000"/>
                </a:solidFill>
              </a:rPr>
              <a:t>Sorted</a:t>
            </a:r>
            <a:r>
              <a:rPr lang="en-US" dirty="0" smtClean="0"/>
              <a:t> sequential files : The records are sorted in the order of an attribute</a:t>
            </a:r>
          </a:p>
          <a:p>
            <a:pPr lvl="1" eaLnBrk="1" hangingPunct="1">
              <a:buFont typeface="Arial" charset="0"/>
              <a:buNone/>
            </a:pPr>
            <a:endParaRPr lang="en-US" dirty="0" smtClean="0"/>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7</a:t>
            </a:fld>
            <a:endParaRPr lang="en-US"/>
          </a:p>
        </p:txBody>
      </p:sp>
      <p:sp>
        <p:nvSpPr>
          <p:cNvPr id="3" name="Date Placeholder 2"/>
          <p:cNvSpPr>
            <a:spLocks noGrp="1"/>
          </p:cNvSpPr>
          <p:nvPr>
            <p:ph type="dt" sz="half" idx="10"/>
          </p:nvPr>
        </p:nvSpPr>
        <p:spPr/>
        <p:txBody>
          <a:bodyPr/>
          <a:lstStyle/>
          <a:p>
            <a:pPr>
              <a:defRPr/>
            </a:pPr>
            <a:fld id="{FD1F5920-8CB2-4B8B-8339-9A837EE0BC22}" type="datetime1">
              <a:rPr lang="en-US" smtClean="0"/>
              <a:t>9/7/2021</a:t>
            </a:fld>
            <a:endParaRPr lang="en-US"/>
          </a:p>
        </p:txBody>
      </p:sp>
      <p:sp>
        <p:nvSpPr>
          <p:cNvPr id="5" name="Footer Placeholder 4"/>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460989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ctr" eaLnBrk="1" hangingPunct="1"/>
            <a:r>
              <a:rPr lang="en-US" dirty="0" smtClean="0"/>
              <a:t>File Header</a:t>
            </a:r>
          </a:p>
        </p:txBody>
      </p:sp>
      <p:sp>
        <p:nvSpPr>
          <p:cNvPr id="6147" name="Content Placeholder 2"/>
          <p:cNvSpPr>
            <a:spLocks noGrp="1"/>
          </p:cNvSpPr>
          <p:nvPr>
            <p:ph sz="quarter" idx="1"/>
          </p:nvPr>
        </p:nvSpPr>
        <p:spPr/>
        <p:txBody>
          <a:bodyPr/>
          <a:lstStyle/>
          <a:p>
            <a:pPr eaLnBrk="1" hangingPunct="1">
              <a:buFont typeface="Arial" charset="0"/>
              <a:buNone/>
            </a:pPr>
            <a:r>
              <a:rPr lang="en-US" smtClean="0"/>
              <a:t>Header is part of the file which includes data like:</a:t>
            </a:r>
          </a:p>
          <a:p>
            <a:pPr lvl="1" eaLnBrk="1" hangingPunct="1"/>
            <a:r>
              <a:rPr lang="en-US" smtClean="0"/>
              <a:t>Record size</a:t>
            </a:r>
          </a:p>
          <a:p>
            <a:pPr lvl="1" eaLnBrk="1" hangingPunct="1"/>
            <a:r>
              <a:rPr lang="en-US" smtClean="0"/>
              <a:t>Block size</a:t>
            </a:r>
          </a:p>
          <a:p>
            <a:pPr lvl="1" eaLnBrk="1" hangingPunct="1"/>
            <a:r>
              <a:rPr lang="en-US" smtClean="0"/>
              <a:t>Number and type of indexes </a:t>
            </a:r>
          </a:p>
          <a:p>
            <a:pPr lvl="1" eaLnBrk="1" hangingPunct="1"/>
            <a:r>
              <a:rPr lang="en-US" smtClean="0"/>
              <a:t>Address of the last block</a:t>
            </a:r>
          </a:p>
          <a:p>
            <a:pPr lvl="1" eaLnBrk="1" hangingPunct="1"/>
            <a:endParaRPr lang="en-US" smtClean="0"/>
          </a:p>
          <a:p>
            <a:pPr lvl="1" eaLnBrk="1" hangingPunct="1">
              <a:buFont typeface="Arial" charset="0"/>
              <a:buNone/>
            </a:pPr>
            <a:r>
              <a:rPr lang="en-US" smtClean="0"/>
              <a:t>Header is read into memory when the file is opened </a:t>
            </a:r>
          </a:p>
        </p:txBody>
      </p:sp>
      <p:sp>
        <p:nvSpPr>
          <p:cNvPr id="2" name="Slide Number Placeholder 1"/>
          <p:cNvSpPr>
            <a:spLocks noGrp="1"/>
          </p:cNvSpPr>
          <p:nvPr>
            <p:ph type="sldNum" sz="quarter" idx="12"/>
          </p:nvPr>
        </p:nvSpPr>
        <p:spPr/>
        <p:txBody>
          <a:bodyPr/>
          <a:lstStyle/>
          <a:p>
            <a:pPr>
              <a:defRPr/>
            </a:pPr>
            <a:fld id="{F7DB1659-68F9-46A1-84FA-D094AF0DEEEE}"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fld id="{026960B2-C862-4DF3-8EE0-759C51E27382}" type="datetime1">
              <a:rPr lang="en-US" smtClean="0"/>
              <a:t>9/7/2021</a:t>
            </a:fld>
            <a:endParaRPr lang="en-US"/>
          </a:p>
        </p:txBody>
      </p:sp>
      <p:sp>
        <p:nvSpPr>
          <p:cNvPr id="5" name="Footer Placeholder 4"/>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2938109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001000" cy="1143000"/>
          </a:xfrm>
        </p:spPr>
        <p:txBody>
          <a:bodyPr rtlCol="0">
            <a:normAutofit fontScale="90000"/>
          </a:bodyPr>
          <a:lstStyle/>
          <a:p>
            <a:pPr eaLnBrk="1" fontAlgn="auto" hangingPunct="1">
              <a:spcAft>
                <a:spcPts val="0"/>
              </a:spcAft>
              <a:defRPr/>
            </a:pPr>
            <a:r>
              <a:rPr lang="en-US" dirty="0" smtClean="0"/>
              <a:t>Sequential File Operations and Timings</a:t>
            </a:r>
          </a:p>
        </p:txBody>
      </p:sp>
      <p:sp>
        <p:nvSpPr>
          <p:cNvPr id="7171" name="Content Placeholder 2"/>
          <p:cNvSpPr>
            <a:spLocks noGrp="1"/>
          </p:cNvSpPr>
          <p:nvPr>
            <p:ph sz="quarter" idx="1"/>
          </p:nvPr>
        </p:nvSpPr>
        <p:spPr/>
        <p:txBody>
          <a:bodyPr/>
          <a:lstStyle/>
          <a:p>
            <a:pPr eaLnBrk="1" hangingPunct="1"/>
            <a:r>
              <a:rPr lang="en-US" dirty="0" smtClean="0"/>
              <a:t>Fetch one record                                           T</a:t>
            </a:r>
            <a:r>
              <a:rPr lang="en-US" baseline="-25000" dirty="0" smtClean="0"/>
              <a:t>F</a:t>
            </a:r>
          </a:p>
          <a:p>
            <a:pPr eaLnBrk="1" hangingPunct="1"/>
            <a:r>
              <a:rPr lang="en-US" dirty="0" smtClean="0"/>
              <a:t>Fetch next record				T</a:t>
            </a:r>
            <a:r>
              <a:rPr lang="en-US" baseline="-25000" dirty="0" smtClean="0"/>
              <a:t>N</a:t>
            </a:r>
          </a:p>
          <a:p>
            <a:pPr eaLnBrk="1" hangingPunct="1"/>
            <a:r>
              <a:rPr lang="en-US" dirty="0" smtClean="0"/>
              <a:t>Insert a record				T</a:t>
            </a:r>
            <a:r>
              <a:rPr lang="en-US" baseline="-25000" dirty="0" smtClean="0"/>
              <a:t>I</a:t>
            </a:r>
          </a:p>
          <a:p>
            <a:pPr eaLnBrk="1" hangingPunct="1"/>
            <a:r>
              <a:rPr lang="en-US" dirty="0" smtClean="0"/>
              <a:t>Update a record				T</a:t>
            </a:r>
            <a:r>
              <a:rPr lang="en-US" baseline="-25000" dirty="0" smtClean="0"/>
              <a:t>U</a:t>
            </a:r>
          </a:p>
          <a:p>
            <a:pPr eaLnBrk="1" hangingPunct="1"/>
            <a:r>
              <a:rPr lang="en-US" dirty="0" smtClean="0"/>
              <a:t>Delete a record				T</a:t>
            </a:r>
            <a:r>
              <a:rPr lang="en-US" baseline="-25000" dirty="0" smtClean="0"/>
              <a:t>D</a:t>
            </a:r>
          </a:p>
          <a:p>
            <a:pPr eaLnBrk="1" hangingPunct="1"/>
            <a:r>
              <a:rPr lang="en-US" dirty="0" smtClean="0"/>
              <a:t>Exhaustive reading of the file		T</a:t>
            </a:r>
            <a:r>
              <a:rPr lang="en-US" baseline="-25000" dirty="0" smtClean="0"/>
              <a:t>X</a:t>
            </a:r>
          </a:p>
          <a:p>
            <a:pPr eaLnBrk="1" hangingPunct="1"/>
            <a:r>
              <a:rPr lang="en-US" dirty="0" smtClean="0"/>
              <a:t>Re-Organize a file				T</a:t>
            </a:r>
            <a:r>
              <a:rPr lang="en-US" baseline="-25000" dirty="0" smtClean="0"/>
              <a:t>Y</a:t>
            </a:r>
          </a:p>
        </p:txBody>
      </p:sp>
      <p:sp>
        <p:nvSpPr>
          <p:cNvPr id="3" name="Slide Number Placeholder 2"/>
          <p:cNvSpPr>
            <a:spLocks noGrp="1"/>
          </p:cNvSpPr>
          <p:nvPr>
            <p:ph type="sldNum" sz="quarter" idx="12"/>
          </p:nvPr>
        </p:nvSpPr>
        <p:spPr/>
        <p:txBody>
          <a:bodyPr/>
          <a:lstStyle/>
          <a:p>
            <a:pPr>
              <a:defRPr/>
            </a:pPr>
            <a:fld id="{F7DB1659-68F9-46A1-84FA-D094AF0DEEEE}" type="slidenum">
              <a:rPr lang="en-US" smtClean="0"/>
              <a:pPr>
                <a:defRPr/>
              </a:pPr>
              <a:t>9</a:t>
            </a:fld>
            <a:endParaRPr lang="en-US"/>
          </a:p>
        </p:txBody>
      </p:sp>
      <p:sp>
        <p:nvSpPr>
          <p:cNvPr id="5" name="Date Placeholder 4"/>
          <p:cNvSpPr>
            <a:spLocks noGrp="1"/>
          </p:cNvSpPr>
          <p:nvPr>
            <p:ph type="dt" sz="half" idx="10"/>
          </p:nvPr>
        </p:nvSpPr>
        <p:spPr/>
        <p:txBody>
          <a:bodyPr/>
          <a:lstStyle/>
          <a:p>
            <a:pPr>
              <a:defRPr/>
            </a:pPr>
            <a:fld id="{365C460B-121E-461D-BC32-7566FB2753B7}" type="datetime1">
              <a:rPr lang="en-US" smtClean="0"/>
              <a:t>9/7/2021</a:t>
            </a:fld>
            <a:endParaRPr lang="en-US"/>
          </a:p>
        </p:txBody>
      </p:sp>
      <p:sp>
        <p:nvSpPr>
          <p:cNvPr id="7" name="Footer Placeholder 6"/>
          <p:cNvSpPr>
            <a:spLocks noGrp="1"/>
          </p:cNvSpPr>
          <p:nvPr>
            <p:ph type="ftr" sz="quarter" idx="11"/>
          </p:nvPr>
        </p:nvSpPr>
        <p:spPr/>
        <p:txBody>
          <a:bodyPr/>
          <a:lstStyle/>
          <a:p>
            <a:pPr>
              <a:defRPr/>
            </a:pPr>
            <a:r>
              <a:rPr lang="en-US" smtClean="0"/>
              <a:t>Roya Choupani</a:t>
            </a:r>
            <a:endParaRPr lang="en-US" dirty="0"/>
          </a:p>
        </p:txBody>
      </p:sp>
    </p:spTree>
    <p:extLst>
      <p:ext uri="{BB962C8B-B14F-4D97-AF65-F5344CB8AC3E}">
        <p14:creationId xmlns:p14="http://schemas.microsoft.com/office/powerpoint/2010/main" val="124661864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3926</TotalTime>
  <Words>2057</Words>
  <Application>Microsoft Office PowerPoint</Application>
  <PresentationFormat>On-screen Show (4:3)</PresentationFormat>
  <Paragraphs>417</Paragraphs>
  <Slides>47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47</vt:i4>
      </vt:variant>
    </vt:vector>
  </HeadingPairs>
  <TitlesOfParts>
    <vt:vector size="54" baseType="lpstr">
      <vt:lpstr>Arial</vt:lpstr>
      <vt:lpstr>Calibri</vt:lpstr>
      <vt:lpstr>Franklin Gothic Book</vt:lpstr>
      <vt:lpstr>Perpetua</vt:lpstr>
      <vt:lpstr>Wingdings 2</vt:lpstr>
      <vt:lpstr>Custom Design</vt:lpstr>
      <vt:lpstr>Equity</vt:lpstr>
      <vt:lpstr>Database Management Systems</vt:lpstr>
      <vt:lpstr>Recap</vt:lpstr>
      <vt:lpstr>Topics </vt:lpstr>
      <vt:lpstr>Sequential Files</vt:lpstr>
      <vt:lpstr>Basic Definitions</vt:lpstr>
      <vt:lpstr>Basic Definitions </vt:lpstr>
      <vt:lpstr>Sequential Files</vt:lpstr>
      <vt:lpstr>File Header</vt:lpstr>
      <vt:lpstr>Sequential File Operations and Timings</vt:lpstr>
      <vt:lpstr>Fetch One Record</vt:lpstr>
      <vt:lpstr>Example</vt:lpstr>
      <vt:lpstr>Fetch Next Record</vt:lpstr>
      <vt:lpstr>Insert a New Record</vt:lpstr>
      <vt:lpstr>Update a Record</vt:lpstr>
      <vt:lpstr>Delete a Record</vt:lpstr>
      <vt:lpstr>Exhaustive Reading of a File</vt:lpstr>
      <vt:lpstr>Example</vt:lpstr>
      <vt:lpstr>Example</vt:lpstr>
      <vt:lpstr>Exhaustive Reading of a File</vt:lpstr>
      <vt:lpstr>Example</vt:lpstr>
      <vt:lpstr>Solution</vt:lpstr>
      <vt:lpstr>Solution</vt:lpstr>
      <vt:lpstr>Re-Organizing a File</vt:lpstr>
      <vt:lpstr>Re-organizing files</vt:lpstr>
      <vt:lpstr>Sorted Sequential Files</vt:lpstr>
      <vt:lpstr>Definitions</vt:lpstr>
      <vt:lpstr>Why Sorting?</vt:lpstr>
      <vt:lpstr>Advantage of Sorted Sequential Files</vt:lpstr>
      <vt:lpstr>Disadvantage of Sorting (1)</vt:lpstr>
      <vt:lpstr>Disadvantage of Sorting (2)</vt:lpstr>
      <vt:lpstr>Search Algorithms</vt:lpstr>
      <vt:lpstr>Sequential Search Example</vt:lpstr>
      <vt:lpstr>Search Algorithms</vt:lpstr>
      <vt:lpstr>Binary Search Example</vt:lpstr>
      <vt:lpstr>Interpolation Search</vt:lpstr>
      <vt:lpstr>Example</vt:lpstr>
      <vt:lpstr>Sorted sequential file operations</vt:lpstr>
      <vt:lpstr>Insertion in Sorted Sequential Files</vt:lpstr>
      <vt:lpstr>Sequential File Operations and Timings</vt:lpstr>
      <vt:lpstr>Fetch One Record</vt:lpstr>
      <vt:lpstr>Example</vt:lpstr>
      <vt:lpstr>Fetch One Record</vt:lpstr>
      <vt:lpstr>Example</vt:lpstr>
      <vt:lpstr>Insert a Record</vt:lpstr>
      <vt:lpstr>Update a Record</vt:lpstr>
      <vt:lpstr>Delete a Record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and File Structure</dc:title>
  <dc:creator>Roya Choupani</dc:creator>
  <cp:lastModifiedBy>Zare Hassanpour, R.</cp:lastModifiedBy>
  <cp:revision>39</cp:revision>
  <dcterms:created xsi:type="dcterms:W3CDTF">2008-10-04T04:00:34Z</dcterms:created>
  <dcterms:modified xsi:type="dcterms:W3CDTF">2021-09-07T19:46:26Z</dcterms:modified>
</cp:coreProperties>
</file>