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94"/>
  </p:normalViewPr>
  <p:slideViewPr>
    <p:cSldViewPr snapToGrid="0">
      <p:cViewPr>
        <p:scale>
          <a:sx n="83" d="100"/>
          <a:sy n="83" d="100"/>
        </p:scale>
        <p:origin x="10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AF2B-D864-729B-9FD0-25264EFDD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57078-0348-53EA-8BB3-6AEA7C253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8DEE-F965-FC56-EF16-06D57047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88C11-EFE2-46CD-2324-0037C19C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90EB9-6C02-86DA-5E96-686F8DDE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4F7B-6346-ABC4-46FF-4CD1FC3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6E1FA-1D02-B03A-88CB-34963AEC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9EA1-0A53-4904-FF79-D4240036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E49C8-1080-110E-14FA-AFA588A8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EAFB-1B52-2639-641C-07B5F1A7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6BF0-CDF7-5D64-F9D9-6FD4614D0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9222B-1194-610C-2744-3D3A8DEA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D71D-9875-9950-3091-BC9560CE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C616-C89C-FB84-A463-A28502B2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429C4-1A29-00AD-9398-7507A2B0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D9CB-7A22-EC91-BC33-F40D05AB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DFAB-6F15-90B0-526D-E238A7513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2B65-2057-9ECA-CEBB-AC05B7A9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3E2C-2337-AB1D-9353-68884097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65CF-3C16-B41F-94A5-0D19BCCC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0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0F35-3945-646B-C6ED-96C939C9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609E-D785-105F-F962-F66E31E02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7563F-1B31-C056-1622-B78DCE13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FD9F-F7A8-4CE9-3B2C-78A21FA9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39FE1-C1D4-4719-97BD-25454E06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0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0B32-CF67-ED5C-39A8-29ACEE1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0E2F-D73F-C761-179C-BFFF51E07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83E4E-76BA-B9B8-0622-9DE117A19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77025-0D46-021F-FBC6-0BD52DFB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07BF-DE1E-8BF0-3A01-5B908E3E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A0004-9651-F9AA-D469-D762F7E2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2F86-006E-0A5C-C1E1-068089904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CDE18-7F7E-F475-97EC-2A1982579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2DD30-16DC-D32A-ED4C-65C4962C7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E6E06B-FFD7-8653-7D8E-881686666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7D904-9F90-CC51-76A0-739EBC3A3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62286-4AAC-D458-F020-FF360F3C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A4580B-0E49-B4D9-792C-E2F7A4BE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BA831-9CAC-21B3-31C9-63D023DF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6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D056-7CAB-BFDE-65A5-A207620A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641A8-E1F4-AC80-CF0D-D78162B7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D1D01-0F24-AC59-0E2B-0F0424A9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956DF-D89C-6779-6CF5-B7357CE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0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4B6F2-03FA-F1A6-81F5-8A28D0E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E09B-9A3B-22CF-2AFA-E1A32AAB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DDBEA-D4CD-C484-480C-BD378EB3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4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86A5-4A3F-A465-0131-033B4235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21F8-71B8-0196-9236-27DD5608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2BF10-2378-D4A4-BE59-E17B10CEB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DCD6-9492-A552-DBA1-718DB310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838B0-4013-B9C2-5FBF-157751E0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CC7D-9833-3E9C-0B31-F9A91CF9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945D-97B5-FC06-7F93-84E34356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E5AE7-716B-DB4C-27C0-F3CEB25E9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C43-721B-8A68-0B10-C38F49AC9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6FBC-7FE2-D267-67D2-F85E502F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C9805-092E-B626-81DB-D6B779D6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CC90-F22D-7F78-A0E2-70C3F1FC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6A7D7E-98A0-4544-6DA9-DD1EE020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280DB-3B0F-18AB-A139-408F5C138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1775-D8E2-3CDF-D0E1-D0858429A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CFC7F0-FB1C-D940-86AC-C2AF9EA6B134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5664-47F4-8A04-5E71-19BB95875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835D-4CCE-47E6-1FBC-DD9E87007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BD1F8-B733-F04C-B2C2-7A4B4604A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B923-E666-7581-B7A4-8834C5D0C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11637-F02F-235B-186E-6B9CE6178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4" name="Picture 10" descr="The Dark Knight, 10 years later - Polygon">
            <a:extLst>
              <a:ext uri="{FF2B5EF4-FFF2-40B4-BE49-F238E27FC236}">
                <a16:creationId xmlns:a16="http://schemas.microsoft.com/office/drawing/2014/main" id="{888508EF-3025-424E-BF60-E76240A42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491" y="-31939"/>
            <a:ext cx="12412982" cy="708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Dark Knight Rises' ending is even more important 10 years later -  Polygon">
            <a:extLst>
              <a:ext uri="{FF2B5EF4-FFF2-40B4-BE49-F238E27FC236}">
                <a16:creationId xmlns:a16="http://schemas.microsoft.com/office/drawing/2014/main" id="{04A9E041-7859-ABC0-B61A-87DC028F7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Callout 3">
            <a:extLst>
              <a:ext uri="{FF2B5EF4-FFF2-40B4-BE49-F238E27FC236}">
                <a16:creationId xmlns:a16="http://schemas.microsoft.com/office/drawing/2014/main" id="{0C4BEA4A-7C94-870A-5093-06727B705071}"/>
              </a:ext>
            </a:extLst>
          </p:cNvPr>
          <p:cNvSpPr/>
          <p:nvPr/>
        </p:nvSpPr>
        <p:spPr>
          <a:xfrm flipH="1">
            <a:off x="1269763" y="183572"/>
            <a:ext cx="4468885" cy="1785508"/>
          </a:xfrm>
          <a:prstGeom prst="wedgeEllipseCallout">
            <a:avLst>
              <a:gd name="adj1" fmla="val -57993"/>
              <a:gd name="adj2" fmla="val 71918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night strikes</a:t>
            </a:r>
          </a:p>
        </p:txBody>
      </p:sp>
      <p:pic>
        <p:nvPicPr>
          <p:cNvPr id="1030" name="Picture 6" descr="Licenses Products DC Comics Batman Logo Sticker">
            <a:extLst>
              <a:ext uri="{FF2B5EF4-FFF2-40B4-BE49-F238E27FC236}">
                <a16:creationId xmlns:a16="http://schemas.microsoft.com/office/drawing/2014/main" id="{9E6F630B-1DF3-1404-E4F6-2B2972864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0400" y="-25673"/>
            <a:ext cx="12412982" cy="69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B9AF0-2999-764B-F69E-8891BBC736DD}"/>
              </a:ext>
            </a:extLst>
          </p:cNvPr>
          <p:cNvSpPr txBox="1"/>
          <p:nvPr/>
        </p:nvSpPr>
        <p:spPr>
          <a:xfrm>
            <a:off x="9700778" y="-31939"/>
            <a:ext cx="2712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atulkino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2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Abdullokh Tulkinov</dc:creator>
  <cp:lastModifiedBy>Abdullokh Tulkinov</cp:lastModifiedBy>
  <cp:revision>3</cp:revision>
  <dcterms:created xsi:type="dcterms:W3CDTF">2024-03-25T00:42:12Z</dcterms:created>
  <dcterms:modified xsi:type="dcterms:W3CDTF">2024-03-25T20:46:30Z</dcterms:modified>
</cp:coreProperties>
</file>