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C331-2A67-4215-90B4-CCD7EEF7ED25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67254-B115-48E4-9B9E-F142238777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7254-B115-48E4-9B9E-F14223877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7254-B115-48E4-9B9E-F14223877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7254-B115-48E4-9B9E-F14223877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8164-455A-4029-9B70-B2E2E9B2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ED1B7-DAEA-4EF8-A014-9570F63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F9482-1365-4295-A41B-9400B22A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1AF33-7231-4FCB-885A-E5F6C37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73A10-68D5-48C4-92CA-7F63A20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F5A10-2360-4CC2-BA34-F664FF8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72395-7A48-47FC-A476-2F15B93EB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E6469-3A3E-4BB8-A2C0-2B9EF46B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4C547-0465-4CE5-AFDC-2040CA1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0380F-EC63-4E97-BAF8-A2EAC58D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605F6-FA4A-4247-9561-8E272880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3C2A62-B663-4F9A-828D-6DBFDE8E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59FC-3491-44F2-8B85-B7042353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EBAB7-382D-433E-99EA-4323CA13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6480A-F045-4DC3-AE3B-BEA73312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F8723-06B1-4857-8346-E85461DE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E8CE-8B33-4FEA-BF22-E23321B4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36AD7-2C3D-4F33-B8F9-BCE58E26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8BC7C3-DCBB-46A9-A626-61845EDE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B4735-97C4-4FF4-A194-7B0A1B4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97F2-5A08-447A-8DB9-EF14906F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2F2CD-E121-413C-AF43-073EEA7C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90E2F-3F89-41EC-A887-ECAD58F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72341-CCF4-4AF6-99FA-4C2D29F0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9AC13-D6CC-44B0-8FFE-B1747B5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26773-DC3B-471A-9851-22877E7C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51CF2-75DC-4B36-B183-CA58E16A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40165-5B4E-4C25-B6F5-B113E1BC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BE092F-39BB-43E0-A837-C90EE1CB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72A23-0F59-445F-AB71-697943A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74CCE6-05C3-4962-B1C0-28BBB0F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5D15B-3248-43F0-929A-E720208D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D1701-CF46-4181-9464-762C9AE0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A84DA-9106-4318-8E4B-8B5D6362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A006BE-DA0F-4BC6-8B2D-6B1146E3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B27EE0-9B7B-4ECD-B8E3-99C8F8A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5B6C1-4B20-4C68-AABE-BF50735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085DB-24E3-40AF-B37D-A832E8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32FF67-FE1D-4304-8CC5-4B955B63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ECE00-7D5A-4692-9D46-F31D1A0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C58167-AF05-41E1-B2A6-3368C23E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FCEC1-1E98-49F8-8823-CB0E8A7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13352-B053-4E6E-AA47-2BFD919A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005EB-0EBE-45FB-A9EF-3F3F4CA7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B399DA-806C-4ECD-958E-4A6225ED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5B89D-C561-48AC-9EAD-9549B87D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49C1A-EB2F-4CEA-AC20-C547DC2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7A5FA-DCC2-41B6-900C-CEA877B9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32D6F8-5E75-44AB-85EC-72ACE7F5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A4F49-80C7-49B2-B8F3-828CE99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9B7C7-4F8B-4DC1-9D46-3DCFBE0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64E764-9F44-48C2-A61E-25A7D60D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3C67-BD34-4C41-A5DF-284F3F05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3F76C8-66E9-4B95-A858-9ED6721B7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7C962E-F846-4561-87A9-C990FDA6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7E485-1BCB-4480-A379-E6EA118E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C7172-3922-409C-BFA9-6C198E1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C50DF-6742-4636-9A1B-3C8500F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3E6027-C67F-491C-822D-5E452FE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DF092-4CC9-4528-A272-8CF483EB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833C05-76DD-4E32-9004-980483BE0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AC21-F000-4BC0-A4DD-C186B216583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9B27D-4C72-4A87-8300-24BFDDBF2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A3C17-D0B6-4A13-9086-2E019E9D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74508996-ED95-4352-874C-C5A696E5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34492" r="7180" b="16824"/>
          <a:stretch/>
        </p:blipFill>
        <p:spPr>
          <a:xfrm>
            <a:off x="901132" y="1355180"/>
            <a:ext cx="5570211" cy="333874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868ABFC-070A-4529-98E6-76F4DE7BA2BF}"/>
              </a:ext>
            </a:extLst>
          </p:cNvPr>
          <p:cNvSpPr txBox="1"/>
          <p:nvPr/>
        </p:nvSpPr>
        <p:spPr>
          <a:xfrm>
            <a:off x="2668487" y="279673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β</a:t>
            </a:r>
            <a:r>
              <a:rPr lang="de-DE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10°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4CF12E54-0E23-4179-9445-8248BD8333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 b="4147"/>
          <a:stretch/>
        </p:blipFill>
        <p:spPr>
          <a:xfrm>
            <a:off x="6216346" y="1355180"/>
            <a:ext cx="5517060" cy="381162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89678B9-16D0-4119-A1F2-67486B51A9EA}"/>
              </a:ext>
            </a:extLst>
          </p:cNvPr>
          <p:cNvCxnSpPr>
            <a:cxnSpLocks/>
          </p:cNvCxnSpPr>
          <p:nvPr/>
        </p:nvCxnSpPr>
        <p:spPr>
          <a:xfrm>
            <a:off x="7513307" y="2444542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E4D8BC-AB0A-4CF5-B6C5-C6F0E98F87B4}"/>
              </a:ext>
            </a:extLst>
          </p:cNvPr>
          <p:cNvCxnSpPr>
            <a:cxnSpLocks/>
          </p:cNvCxnSpPr>
          <p:nvPr/>
        </p:nvCxnSpPr>
        <p:spPr>
          <a:xfrm>
            <a:off x="7513307" y="3630828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9B75575-E28E-440E-9FC6-ED146D9DD45D}"/>
              </a:ext>
            </a:extLst>
          </p:cNvPr>
          <p:cNvCxnSpPr>
            <a:cxnSpLocks/>
          </p:cNvCxnSpPr>
          <p:nvPr/>
        </p:nvCxnSpPr>
        <p:spPr>
          <a:xfrm>
            <a:off x="7789808" y="2447636"/>
            <a:ext cx="0" cy="11831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B9D6038-7FFD-49FD-BB43-725F1900E98E}"/>
              </a:ext>
            </a:extLst>
          </p:cNvPr>
          <p:cNvSpPr txBox="1"/>
          <p:nvPr/>
        </p:nvSpPr>
        <p:spPr>
          <a:xfrm>
            <a:off x="7518293" y="295675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7E0A5B7B-E610-451E-B889-AD322C08894E}"/>
              </a:ext>
            </a:extLst>
          </p:cNvPr>
          <p:cNvSpPr/>
          <p:nvPr/>
        </p:nvSpPr>
        <p:spPr>
          <a:xfrm>
            <a:off x="-417332" y="3020256"/>
            <a:ext cx="6598866" cy="1450144"/>
          </a:xfrm>
          <a:prstGeom prst="arc">
            <a:avLst>
              <a:gd name="adj1" fmla="val 20108638"/>
              <a:gd name="adj2" fmla="val 981187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FA31231-E77E-45FD-B835-6F1AAEC5C839}"/>
              </a:ext>
            </a:extLst>
          </p:cNvPr>
          <p:cNvCxnSpPr>
            <a:cxnSpLocks/>
          </p:cNvCxnSpPr>
          <p:nvPr/>
        </p:nvCxnSpPr>
        <p:spPr>
          <a:xfrm>
            <a:off x="4897881" y="3993388"/>
            <a:ext cx="632969" cy="19126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926EDE22-04F8-4A1A-A714-90EC05E77F63}"/>
              </a:ext>
            </a:extLst>
          </p:cNvPr>
          <p:cNvSpPr/>
          <p:nvPr/>
        </p:nvSpPr>
        <p:spPr>
          <a:xfrm>
            <a:off x="3721100" y="2346325"/>
            <a:ext cx="2489200" cy="1380871"/>
          </a:xfrm>
          <a:custGeom>
            <a:avLst/>
            <a:gdLst>
              <a:gd name="connsiteX0" fmla="*/ 0 w 2489200"/>
              <a:gd name="connsiteY0" fmla="*/ 0 h 1380871"/>
              <a:gd name="connsiteX1" fmla="*/ 165100 w 2489200"/>
              <a:gd name="connsiteY1" fmla="*/ 393700 h 1380871"/>
              <a:gd name="connsiteX2" fmla="*/ 501650 w 2489200"/>
              <a:gd name="connsiteY2" fmla="*/ 727075 h 1380871"/>
              <a:gd name="connsiteX3" fmla="*/ 876300 w 2489200"/>
              <a:gd name="connsiteY3" fmla="*/ 962025 h 1380871"/>
              <a:gd name="connsiteX4" fmla="*/ 1190625 w 2489200"/>
              <a:gd name="connsiteY4" fmla="*/ 1114425 h 1380871"/>
              <a:gd name="connsiteX5" fmla="*/ 1679575 w 2489200"/>
              <a:gd name="connsiteY5" fmla="*/ 1257300 h 1380871"/>
              <a:gd name="connsiteX6" fmla="*/ 2266950 w 2489200"/>
              <a:gd name="connsiteY6" fmla="*/ 1365250 h 1380871"/>
              <a:gd name="connsiteX7" fmla="*/ 2489200 w 2489200"/>
              <a:gd name="connsiteY7" fmla="*/ 1377950 h 138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200" h="1380871">
                <a:moveTo>
                  <a:pt x="0" y="0"/>
                </a:moveTo>
                <a:cubicBezTo>
                  <a:pt x="40746" y="136260"/>
                  <a:pt x="81492" y="272521"/>
                  <a:pt x="165100" y="393700"/>
                </a:cubicBezTo>
                <a:cubicBezTo>
                  <a:pt x="248708" y="514879"/>
                  <a:pt x="383117" y="632354"/>
                  <a:pt x="501650" y="727075"/>
                </a:cubicBezTo>
                <a:cubicBezTo>
                  <a:pt x="620183" y="821796"/>
                  <a:pt x="761471" y="897467"/>
                  <a:pt x="876300" y="962025"/>
                </a:cubicBezTo>
                <a:cubicBezTo>
                  <a:pt x="991129" y="1026583"/>
                  <a:pt x="1056746" y="1065213"/>
                  <a:pt x="1190625" y="1114425"/>
                </a:cubicBezTo>
                <a:cubicBezTo>
                  <a:pt x="1324504" y="1163637"/>
                  <a:pt x="1500188" y="1215496"/>
                  <a:pt x="1679575" y="1257300"/>
                </a:cubicBezTo>
                <a:cubicBezTo>
                  <a:pt x="1858963" y="1299104"/>
                  <a:pt x="2132013" y="1345142"/>
                  <a:pt x="2266950" y="1365250"/>
                </a:cubicBezTo>
                <a:cubicBezTo>
                  <a:pt x="2401888" y="1385358"/>
                  <a:pt x="2445544" y="1381654"/>
                  <a:pt x="2489200" y="13779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3E8954-1D1C-43B9-9B1B-8F5D07F90DF0}"/>
              </a:ext>
            </a:extLst>
          </p:cNvPr>
          <p:cNvSpPr txBox="1"/>
          <p:nvPr/>
        </p:nvSpPr>
        <p:spPr>
          <a:xfrm>
            <a:off x="4972622" y="372278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59478B-8220-4345-8A2B-48C1D3CDB717}"/>
              </a:ext>
            </a:extLst>
          </p:cNvPr>
          <p:cNvCxnSpPr>
            <a:cxnSpLocks/>
          </p:cNvCxnSpPr>
          <p:nvPr/>
        </p:nvCxnSpPr>
        <p:spPr>
          <a:xfrm flipH="1">
            <a:off x="3868082" y="2464538"/>
            <a:ext cx="287247" cy="218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E7BF362-BC58-4FB7-B5D7-2A9030842927}"/>
              </a:ext>
            </a:extLst>
          </p:cNvPr>
          <p:cNvSpPr txBox="1"/>
          <p:nvPr/>
        </p:nvSpPr>
        <p:spPr>
          <a:xfrm>
            <a:off x="3807273" y="214082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8116AD-5BBC-4EE0-A8A0-6FE97D99E6CA}"/>
              </a:ext>
            </a:extLst>
          </p:cNvPr>
          <p:cNvCxnSpPr>
            <a:cxnSpLocks/>
          </p:cNvCxnSpPr>
          <p:nvPr/>
        </p:nvCxnSpPr>
        <p:spPr>
          <a:xfrm>
            <a:off x="3720006" y="2313818"/>
            <a:ext cx="159853" cy="9065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C174704-24A7-4969-B200-2A101FC986A8}"/>
              </a:ext>
            </a:extLst>
          </p:cNvPr>
          <p:cNvCxnSpPr>
            <a:cxnSpLocks/>
          </p:cNvCxnSpPr>
          <p:nvPr/>
        </p:nvCxnSpPr>
        <p:spPr>
          <a:xfrm flipV="1">
            <a:off x="3704780" y="1355182"/>
            <a:ext cx="0" cy="1991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D78074A-3F8A-4FE9-8620-F60DA2A6A302}"/>
              </a:ext>
            </a:extLst>
          </p:cNvPr>
          <p:cNvCxnSpPr>
            <a:cxnSpLocks/>
          </p:cNvCxnSpPr>
          <p:nvPr/>
        </p:nvCxnSpPr>
        <p:spPr>
          <a:xfrm>
            <a:off x="3699179" y="3736663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1D243FA-E475-4D07-B3AF-904E3F350EEA}"/>
              </a:ext>
            </a:extLst>
          </p:cNvPr>
          <p:cNvCxnSpPr>
            <a:cxnSpLocks/>
          </p:cNvCxnSpPr>
          <p:nvPr/>
        </p:nvCxnSpPr>
        <p:spPr>
          <a:xfrm flipV="1">
            <a:off x="3705833" y="3381829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0AB63F3-794C-44B4-B72E-DEEF9DF43ECE}"/>
              </a:ext>
            </a:extLst>
          </p:cNvPr>
          <p:cNvCxnSpPr>
            <a:cxnSpLocks/>
          </p:cNvCxnSpPr>
          <p:nvPr/>
        </p:nvCxnSpPr>
        <p:spPr>
          <a:xfrm>
            <a:off x="4086225" y="3736720"/>
            <a:ext cx="21240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15DFC4-426F-4990-BBE5-DC8E1BF7E324}"/>
              </a:ext>
            </a:extLst>
          </p:cNvPr>
          <p:cNvSpPr txBox="1"/>
          <p:nvPr/>
        </p:nvSpPr>
        <p:spPr>
          <a:xfrm>
            <a:off x="3790193" y="364035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x</a:t>
            </a:r>
            <a:endParaRPr lang="en-US" sz="28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FFC56AD-B662-4B91-B4A5-410D7377347C}"/>
              </a:ext>
            </a:extLst>
          </p:cNvPr>
          <p:cNvSpPr txBox="1"/>
          <p:nvPr/>
        </p:nvSpPr>
        <p:spPr>
          <a:xfrm>
            <a:off x="3441398" y="327887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</a:t>
            </a:r>
            <a:endParaRPr lang="en-US" sz="2800" b="1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AFFA233B-AE7B-412E-AF3C-776A7C386864}"/>
              </a:ext>
            </a:extLst>
          </p:cNvPr>
          <p:cNvSpPr/>
          <p:nvPr/>
        </p:nvSpPr>
        <p:spPr>
          <a:xfrm>
            <a:off x="3565600" y="2822196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74508996-ED95-4352-874C-C5A696E5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34492" r="7180" b="16824"/>
          <a:stretch/>
        </p:blipFill>
        <p:spPr>
          <a:xfrm>
            <a:off x="901132" y="1355180"/>
            <a:ext cx="5570211" cy="333874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D4C7B81-42B8-41AF-859F-8BEE81663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3955"/>
          <a:stretch/>
        </p:blipFill>
        <p:spPr>
          <a:xfrm>
            <a:off x="6221730" y="1351370"/>
            <a:ext cx="5504056" cy="3809469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868ABFC-070A-4529-98E6-76F4DE7BA2BF}"/>
              </a:ext>
            </a:extLst>
          </p:cNvPr>
          <p:cNvSpPr txBox="1"/>
          <p:nvPr/>
        </p:nvSpPr>
        <p:spPr>
          <a:xfrm>
            <a:off x="2668487" y="279673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β</a:t>
            </a:r>
            <a:r>
              <a:rPr lang="de-DE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10°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89678B9-16D0-4119-A1F2-67486B51A9EA}"/>
              </a:ext>
            </a:extLst>
          </p:cNvPr>
          <p:cNvCxnSpPr>
            <a:cxnSpLocks/>
          </p:cNvCxnSpPr>
          <p:nvPr/>
        </p:nvCxnSpPr>
        <p:spPr>
          <a:xfrm>
            <a:off x="7513307" y="2444542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E4D8BC-AB0A-4CF5-B6C5-C6F0E98F87B4}"/>
              </a:ext>
            </a:extLst>
          </p:cNvPr>
          <p:cNvCxnSpPr>
            <a:cxnSpLocks/>
          </p:cNvCxnSpPr>
          <p:nvPr/>
        </p:nvCxnSpPr>
        <p:spPr>
          <a:xfrm>
            <a:off x="7513307" y="3623208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9B75575-E28E-440E-9FC6-ED146D9DD45D}"/>
              </a:ext>
            </a:extLst>
          </p:cNvPr>
          <p:cNvCxnSpPr>
            <a:cxnSpLocks/>
          </p:cNvCxnSpPr>
          <p:nvPr/>
        </p:nvCxnSpPr>
        <p:spPr>
          <a:xfrm>
            <a:off x="7789808" y="2443826"/>
            <a:ext cx="0" cy="11831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B9D6038-7FFD-49FD-BB43-725F1900E98E}"/>
              </a:ext>
            </a:extLst>
          </p:cNvPr>
          <p:cNvSpPr txBox="1"/>
          <p:nvPr/>
        </p:nvSpPr>
        <p:spPr>
          <a:xfrm>
            <a:off x="7518293" y="295675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7E0A5B7B-E610-451E-B889-AD322C08894E}"/>
              </a:ext>
            </a:extLst>
          </p:cNvPr>
          <p:cNvSpPr/>
          <p:nvPr/>
        </p:nvSpPr>
        <p:spPr>
          <a:xfrm>
            <a:off x="-417332" y="3020256"/>
            <a:ext cx="6598866" cy="1450144"/>
          </a:xfrm>
          <a:prstGeom prst="arc">
            <a:avLst>
              <a:gd name="adj1" fmla="val 20108638"/>
              <a:gd name="adj2" fmla="val 9811877"/>
            </a:avLst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FA31231-E77E-45FD-B835-6F1AAEC5C839}"/>
              </a:ext>
            </a:extLst>
          </p:cNvPr>
          <p:cNvCxnSpPr>
            <a:cxnSpLocks/>
          </p:cNvCxnSpPr>
          <p:nvPr/>
        </p:nvCxnSpPr>
        <p:spPr>
          <a:xfrm>
            <a:off x="4897881" y="3993388"/>
            <a:ext cx="632969" cy="191262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926EDE22-04F8-4A1A-A714-90EC05E77F63}"/>
              </a:ext>
            </a:extLst>
          </p:cNvPr>
          <p:cNvSpPr/>
          <p:nvPr/>
        </p:nvSpPr>
        <p:spPr>
          <a:xfrm>
            <a:off x="3721100" y="2346325"/>
            <a:ext cx="2489200" cy="1380871"/>
          </a:xfrm>
          <a:custGeom>
            <a:avLst/>
            <a:gdLst>
              <a:gd name="connsiteX0" fmla="*/ 0 w 2489200"/>
              <a:gd name="connsiteY0" fmla="*/ 0 h 1380871"/>
              <a:gd name="connsiteX1" fmla="*/ 165100 w 2489200"/>
              <a:gd name="connsiteY1" fmla="*/ 393700 h 1380871"/>
              <a:gd name="connsiteX2" fmla="*/ 501650 w 2489200"/>
              <a:gd name="connsiteY2" fmla="*/ 727075 h 1380871"/>
              <a:gd name="connsiteX3" fmla="*/ 876300 w 2489200"/>
              <a:gd name="connsiteY3" fmla="*/ 962025 h 1380871"/>
              <a:gd name="connsiteX4" fmla="*/ 1190625 w 2489200"/>
              <a:gd name="connsiteY4" fmla="*/ 1114425 h 1380871"/>
              <a:gd name="connsiteX5" fmla="*/ 1679575 w 2489200"/>
              <a:gd name="connsiteY5" fmla="*/ 1257300 h 1380871"/>
              <a:gd name="connsiteX6" fmla="*/ 2266950 w 2489200"/>
              <a:gd name="connsiteY6" fmla="*/ 1365250 h 1380871"/>
              <a:gd name="connsiteX7" fmla="*/ 2489200 w 2489200"/>
              <a:gd name="connsiteY7" fmla="*/ 1377950 h 138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200" h="1380871">
                <a:moveTo>
                  <a:pt x="0" y="0"/>
                </a:moveTo>
                <a:cubicBezTo>
                  <a:pt x="40746" y="136260"/>
                  <a:pt x="81492" y="272521"/>
                  <a:pt x="165100" y="393700"/>
                </a:cubicBezTo>
                <a:cubicBezTo>
                  <a:pt x="248708" y="514879"/>
                  <a:pt x="383117" y="632354"/>
                  <a:pt x="501650" y="727075"/>
                </a:cubicBezTo>
                <a:cubicBezTo>
                  <a:pt x="620183" y="821796"/>
                  <a:pt x="761471" y="897467"/>
                  <a:pt x="876300" y="962025"/>
                </a:cubicBezTo>
                <a:cubicBezTo>
                  <a:pt x="991129" y="1026583"/>
                  <a:pt x="1056746" y="1065213"/>
                  <a:pt x="1190625" y="1114425"/>
                </a:cubicBezTo>
                <a:cubicBezTo>
                  <a:pt x="1324504" y="1163637"/>
                  <a:pt x="1500188" y="1215496"/>
                  <a:pt x="1679575" y="1257300"/>
                </a:cubicBezTo>
                <a:cubicBezTo>
                  <a:pt x="1858963" y="1299104"/>
                  <a:pt x="2132013" y="1345142"/>
                  <a:pt x="2266950" y="1365250"/>
                </a:cubicBezTo>
                <a:cubicBezTo>
                  <a:pt x="2401888" y="1385358"/>
                  <a:pt x="2445544" y="1381654"/>
                  <a:pt x="2489200" y="13779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3E8954-1D1C-43B9-9B1B-8F5D07F90DF0}"/>
              </a:ext>
            </a:extLst>
          </p:cNvPr>
          <p:cNvSpPr txBox="1"/>
          <p:nvPr/>
        </p:nvSpPr>
        <p:spPr>
          <a:xfrm>
            <a:off x="4972622" y="372278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59478B-8220-4345-8A2B-48C1D3CDB717}"/>
              </a:ext>
            </a:extLst>
          </p:cNvPr>
          <p:cNvCxnSpPr>
            <a:cxnSpLocks/>
          </p:cNvCxnSpPr>
          <p:nvPr/>
        </p:nvCxnSpPr>
        <p:spPr>
          <a:xfrm flipH="1">
            <a:off x="3868083" y="2468880"/>
            <a:ext cx="301790" cy="21441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E7BF362-BC58-4FB7-B5D7-2A9030842927}"/>
              </a:ext>
            </a:extLst>
          </p:cNvPr>
          <p:cNvSpPr txBox="1"/>
          <p:nvPr/>
        </p:nvSpPr>
        <p:spPr>
          <a:xfrm>
            <a:off x="3807273" y="214082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8116AD-5BBC-4EE0-A8A0-6FE97D99E6CA}"/>
              </a:ext>
            </a:extLst>
          </p:cNvPr>
          <p:cNvCxnSpPr>
            <a:cxnSpLocks/>
          </p:cNvCxnSpPr>
          <p:nvPr/>
        </p:nvCxnSpPr>
        <p:spPr>
          <a:xfrm>
            <a:off x="3720006" y="2313818"/>
            <a:ext cx="159853" cy="906574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C174704-24A7-4969-B200-2A101FC986A8}"/>
              </a:ext>
            </a:extLst>
          </p:cNvPr>
          <p:cNvCxnSpPr>
            <a:cxnSpLocks/>
          </p:cNvCxnSpPr>
          <p:nvPr/>
        </p:nvCxnSpPr>
        <p:spPr>
          <a:xfrm flipV="1">
            <a:off x="3704780" y="1355182"/>
            <a:ext cx="0" cy="199126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D78074A-3F8A-4FE9-8620-F60DA2A6A302}"/>
              </a:ext>
            </a:extLst>
          </p:cNvPr>
          <p:cNvCxnSpPr>
            <a:cxnSpLocks/>
          </p:cNvCxnSpPr>
          <p:nvPr/>
        </p:nvCxnSpPr>
        <p:spPr>
          <a:xfrm>
            <a:off x="3699179" y="3736663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1D243FA-E475-4D07-B3AF-904E3F350EEA}"/>
              </a:ext>
            </a:extLst>
          </p:cNvPr>
          <p:cNvCxnSpPr>
            <a:cxnSpLocks/>
          </p:cNvCxnSpPr>
          <p:nvPr/>
        </p:nvCxnSpPr>
        <p:spPr>
          <a:xfrm flipV="1">
            <a:off x="3705833" y="3381829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0AB63F3-794C-44B4-B72E-DEEF9DF43ECE}"/>
              </a:ext>
            </a:extLst>
          </p:cNvPr>
          <p:cNvCxnSpPr>
            <a:cxnSpLocks/>
          </p:cNvCxnSpPr>
          <p:nvPr/>
        </p:nvCxnSpPr>
        <p:spPr>
          <a:xfrm>
            <a:off x="4086225" y="3736720"/>
            <a:ext cx="212407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15DFC4-426F-4990-BBE5-DC8E1BF7E324}"/>
              </a:ext>
            </a:extLst>
          </p:cNvPr>
          <p:cNvSpPr txBox="1"/>
          <p:nvPr/>
        </p:nvSpPr>
        <p:spPr>
          <a:xfrm>
            <a:off x="3790193" y="364035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x</a:t>
            </a:r>
            <a:endParaRPr lang="en-US" sz="28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FFC56AD-B662-4B91-B4A5-410D7377347C}"/>
              </a:ext>
            </a:extLst>
          </p:cNvPr>
          <p:cNvSpPr txBox="1"/>
          <p:nvPr/>
        </p:nvSpPr>
        <p:spPr>
          <a:xfrm>
            <a:off x="3441398" y="327887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</a:t>
            </a:r>
            <a:endParaRPr lang="en-US" sz="2800" b="1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AFFA233B-AE7B-412E-AF3C-776A7C386864}"/>
              </a:ext>
            </a:extLst>
          </p:cNvPr>
          <p:cNvSpPr/>
          <p:nvPr/>
        </p:nvSpPr>
        <p:spPr>
          <a:xfrm>
            <a:off x="3565600" y="2822196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1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74508996-ED95-4352-874C-C5A696E5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34492" r="7180" b="16824"/>
          <a:stretch/>
        </p:blipFill>
        <p:spPr>
          <a:xfrm>
            <a:off x="901132" y="1355180"/>
            <a:ext cx="5570211" cy="333874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D4C7B81-42B8-41AF-859F-8BEE81663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3955"/>
          <a:stretch/>
        </p:blipFill>
        <p:spPr>
          <a:xfrm>
            <a:off x="6221730" y="1351370"/>
            <a:ext cx="5504056" cy="3809469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868ABFC-070A-4529-98E6-76F4DE7BA2BF}"/>
              </a:ext>
            </a:extLst>
          </p:cNvPr>
          <p:cNvSpPr txBox="1"/>
          <p:nvPr/>
        </p:nvSpPr>
        <p:spPr>
          <a:xfrm>
            <a:off x="2668487" y="279673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β</a:t>
            </a:r>
            <a:r>
              <a:rPr lang="de-DE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10°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89678B9-16D0-4119-A1F2-67486B51A9EA}"/>
              </a:ext>
            </a:extLst>
          </p:cNvPr>
          <p:cNvCxnSpPr>
            <a:cxnSpLocks/>
          </p:cNvCxnSpPr>
          <p:nvPr/>
        </p:nvCxnSpPr>
        <p:spPr>
          <a:xfrm>
            <a:off x="7513307" y="2444542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E4D8BC-AB0A-4CF5-B6C5-C6F0E98F87B4}"/>
              </a:ext>
            </a:extLst>
          </p:cNvPr>
          <p:cNvCxnSpPr>
            <a:cxnSpLocks/>
          </p:cNvCxnSpPr>
          <p:nvPr/>
        </p:nvCxnSpPr>
        <p:spPr>
          <a:xfrm>
            <a:off x="7513307" y="3623208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9B75575-E28E-440E-9FC6-ED146D9DD45D}"/>
              </a:ext>
            </a:extLst>
          </p:cNvPr>
          <p:cNvCxnSpPr>
            <a:cxnSpLocks/>
          </p:cNvCxnSpPr>
          <p:nvPr/>
        </p:nvCxnSpPr>
        <p:spPr>
          <a:xfrm>
            <a:off x="7789808" y="2443826"/>
            <a:ext cx="0" cy="11831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B9D6038-7FFD-49FD-BB43-725F1900E98E}"/>
              </a:ext>
            </a:extLst>
          </p:cNvPr>
          <p:cNvSpPr txBox="1"/>
          <p:nvPr/>
        </p:nvSpPr>
        <p:spPr>
          <a:xfrm>
            <a:off x="7518293" y="295675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7E0A5B7B-E610-451E-B889-AD322C08894E}"/>
              </a:ext>
            </a:extLst>
          </p:cNvPr>
          <p:cNvSpPr/>
          <p:nvPr/>
        </p:nvSpPr>
        <p:spPr>
          <a:xfrm>
            <a:off x="-417332" y="3020256"/>
            <a:ext cx="6598866" cy="1450144"/>
          </a:xfrm>
          <a:prstGeom prst="arc">
            <a:avLst>
              <a:gd name="adj1" fmla="val 20108638"/>
              <a:gd name="adj2" fmla="val 9811877"/>
            </a:avLst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FA31231-E77E-45FD-B835-6F1AAEC5C839}"/>
              </a:ext>
            </a:extLst>
          </p:cNvPr>
          <p:cNvCxnSpPr>
            <a:cxnSpLocks/>
          </p:cNvCxnSpPr>
          <p:nvPr/>
        </p:nvCxnSpPr>
        <p:spPr>
          <a:xfrm>
            <a:off x="4897881" y="3993388"/>
            <a:ext cx="632969" cy="191262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926EDE22-04F8-4A1A-A714-90EC05E77F63}"/>
              </a:ext>
            </a:extLst>
          </p:cNvPr>
          <p:cNvSpPr/>
          <p:nvPr/>
        </p:nvSpPr>
        <p:spPr>
          <a:xfrm>
            <a:off x="3721100" y="2346325"/>
            <a:ext cx="2489200" cy="1380871"/>
          </a:xfrm>
          <a:custGeom>
            <a:avLst/>
            <a:gdLst>
              <a:gd name="connsiteX0" fmla="*/ 0 w 2489200"/>
              <a:gd name="connsiteY0" fmla="*/ 0 h 1380871"/>
              <a:gd name="connsiteX1" fmla="*/ 165100 w 2489200"/>
              <a:gd name="connsiteY1" fmla="*/ 393700 h 1380871"/>
              <a:gd name="connsiteX2" fmla="*/ 501650 w 2489200"/>
              <a:gd name="connsiteY2" fmla="*/ 727075 h 1380871"/>
              <a:gd name="connsiteX3" fmla="*/ 876300 w 2489200"/>
              <a:gd name="connsiteY3" fmla="*/ 962025 h 1380871"/>
              <a:gd name="connsiteX4" fmla="*/ 1190625 w 2489200"/>
              <a:gd name="connsiteY4" fmla="*/ 1114425 h 1380871"/>
              <a:gd name="connsiteX5" fmla="*/ 1679575 w 2489200"/>
              <a:gd name="connsiteY5" fmla="*/ 1257300 h 1380871"/>
              <a:gd name="connsiteX6" fmla="*/ 2266950 w 2489200"/>
              <a:gd name="connsiteY6" fmla="*/ 1365250 h 1380871"/>
              <a:gd name="connsiteX7" fmla="*/ 2489200 w 2489200"/>
              <a:gd name="connsiteY7" fmla="*/ 1377950 h 138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200" h="1380871">
                <a:moveTo>
                  <a:pt x="0" y="0"/>
                </a:moveTo>
                <a:cubicBezTo>
                  <a:pt x="40746" y="136260"/>
                  <a:pt x="81492" y="272521"/>
                  <a:pt x="165100" y="393700"/>
                </a:cubicBezTo>
                <a:cubicBezTo>
                  <a:pt x="248708" y="514879"/>
                  <a:pt x="383117" y="632354"/>
                  <a:pt x="501650" y="727075"/>
                </a:cubicBezTo>
                <a:cubicBezTo>
                  <a:pt x="620183" y="821796"/>
                  <a:pt x="761471" y="897467"/>
                  <a:pt x="876300" y="962025"/>
                </a:cubicBezTo>
                <a:cubicBezTo>
                  <a:pt x="991129" y="1026583"/>
                  <a:pt x="1056746" y="1065213"/>
                  <a:pt x="1190625" y="1114425"/>
                </a:cubicBezTo>
                <a:cubicBezTo>
                  <a:pt x="1324504" y="1163637"/>
                  <a:pt x="1500188" y="1215496"/>
                  <a:pt x="1679575" y="1257300"/>
                </a:cubicBezTo>
                <a:cubicBezTo>
                  <a:pt x="1858963" y="1299104"/>
                  <a:pt x="2132013" y="1345142"/>
                  <a:pt x="2266950" y="1365250"/>
                </a:cubicBezTo>
                <a:cubicBezTo>
                  <a:pt x="2401888" y="1385358"/>
                  <a:pt x="2445544" y="1381654"/>
                  <a:pt x="2489200" y="13779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3E8954-1D1C-43B9-9B1B-8F5D07F90DF0}"/>
              </a:ext>
            </a:extLst>
          </p:cNvPr>
          <p:cNvSpPr txBox="1"/>
          <p:nvPr/>
        </p:nvSpPr>
        <p:spPr>
          <a:xfrm>
            <a:off x="4972622" y="372278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59478B-8220-4345-8A2B-48C1D3CDB717}"/>
              </a:ext>
            </a:extLst>
          </p:cNvPr>
          <p:cNvCxnSpPr>
            <a:cxnSpLocks/>
          </p:cNvCxnSpPr>
          <p:nvPr/>
        </p:nvCxnSpPr>
        <p:spPr>
          <a:xfrm flipH="1">
            <a:off x="3868083" y="2468880"/>
            <a:ext cx="301790" cy="21441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E7BF362-BC58-4FB7-B5D7-2A9030842927}"/>
              </a:ext>
            </a:extLst>
          </p:cNvPr>
          <p:cNvSpPr txBox="1"/>
          <p:nvPr/>
        </p:nvSpPr>
        <p:spPr>
          <a:xfrm>
            <a:off x="3807273" y="214082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8116AD-5BBC-4EE0-A8A0-6FE97D99E6CA}"/>
              </a:ext>
            </a:extLst>
          </p:cNvPr>
          <p:cNvCxnSpPr>
            <a:cxnSpLocks/>
          </p:cNvCxnSpPr>
          <p:nvPr/>
        </p:nvCxnSpPr>
        <p:spPr>
          <a:xfrm>
            <a:off x="3720006" y="2313818"/>
            <a:ext cx="159853" cy="906574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C174704-24A7-4969-B200-2A101FC986A8}"/>
              </a:ext>
            </a:extLst>
          </p:cNvPr>
          <p:cNvCxnSpPr>
            <a:cxnSpLocks/>
          </p:cNvCxnSpPr>
          <p:nvPr/>
        </p:nvCxnSpPr>
        <p:spPr>
          <a:xfrm flipV="1">
            <a:off x="3704780" y="1355182"/>
            <a:ext cx="0" cy="199126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D78074A-3F8A-4FE9-8620-F60DA2A6A302}"/>
              </a:ext>
            </a:extLst>
          </p:cNvPr>
          <p:cNvCxnSpPr>
            <a:cxnSpLocks/>
          </p:cNvCxnSpPr>
          <p:nvPr/>
        </p:nvCxnSpPr>
        <p:spPr>
          <a:xfrm>
            <a:off x="3699179" y="3736663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1D243FA-E475-4D07-B3AF-904E3F350EEA}"/>
              </a:ext>
            </a:extLst>
          </p:cNvPr>
          <p:cNvCxnSpPr>
            <a:cxnSpLocks/>
          </p:cNvCxnSpPr>
          <p:nvPr/>
        </p:nvCxnSpPr>
        <p:spPr>
          <a:xfrm flipV="1">
            <a:off x="3705833" y="3381829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0AB63F3-794C-44B4-B72E-DEEF9DF43ECE}"/>
              </a:ext>
            </a:extLst>
          </p:cNvPr>
          <p:cNvCxnSpPr>
            <a:cxnSpLocks/>
          </p:cNvCxnSpPr>
          <p:nvPr/>
        </p:nvCxnSpPr>
        <p:spPr>
          <a:xfrm>
            <a:off x="4086225" y="3736720"/>
            <a:ext cx="212407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15DFC4-426F-4990-BBE5-DC8E1BF7E324}"/>
              </a:ext>
            </a:extLst>
          </p:cNvPr>
          <p:cNvSpPr txBox="1"/>
          <p:nvPr/>
        </p:nvSpPr>
        <p:spPr>
          <a:xfrm>
            <a:off x="3790193" y="364035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x</a:t>
            </a:r>
            <a:endParaRPr lang="en-US" sz="28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FFC56AD-B662-4B91-B4A5-410D7377347C}"/>
              </a:ext>
            </a:extLst>
          </p:cNvPr>
          <p:cNvSpPr txBox="1"/>
          <p:nvPr/>
        </p:nvSpPr>
        <p:spPr>
          <a:xfrm>
            <a:off x="3441398" y="327887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</a:t>
            </a:r>
            <a:endParaRPr lang="en-US" sz="2800" b="1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AFFA233B-AE7B-412E-AF3C-776A7C386864}"/>
              </a:ext>
            </a:extLst>
          </p:cNvPr>
          <p:cNvSpPr/>
          <p:nvPr/>
        </p:nvSpPr>
        <p:spPr>
          <a:xfrm>
            <a:off x="3565600" y="2822196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9F57DB32-15BA-46A3-AA79-BBD6EC4A11C1}"/>
              </a:ext>
            </a:extLst>
          </p:cNvPr>
          <p:cNvSpPr/>
          <p:nvPr/>
        </p:nvSpPr>
        <p:spPr>
          <a:xfrm>
            <a:off x="3752850" y="1588770"/>
            <a:ext cx="1440000" cy="1440000"/>
          </a:xfrm>
          <a:prstGeom prst="arc">
            <a:avLst>
              <a:gd name="adj1" fmla="val 5559264"/>
              <a:gd name="adj2" fmla="val 12302532"/>
            </a:avLst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4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FD7D53-F4B3-4B57-903A-A46A63A1E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t="49665" r="28209" b="18268"/>
          <a:stretch/>
        </p:blipFill>
        <p:spPr>
          <a:xfrm>
            <a:off x="408432" y="1490586"/>
            <a:ext cx="4059164" cy="219919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A92D24F-B4EC-4802-BBDB-1017FB26A9F7}"/>
              </a:ext>
            </a:extLst>
          </p:cNvPr>
          <p:cNvCxnSpPr>
            <a:cxnSpLocks/>
          </p:cNvCxnSpPr>
          <p:nvPr/>
        </p:nvCxnSpPr>
        <p:spPr>
          <a:xfrm>
            <a:off x="2579546" y="2077044"/>
            <a:ext cx="182234" cy="10335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C484D6D-ECF5-4F98-9B34-C186A158AC8B}"/>
              </a:ext>
            </a:extLst>
          </p:cNvPr>
          <p:cNvCxnSpPr>
            <a:cxnSpLocks/>
          </p:cNvCxnSpPr>
          <p:nvPr/>
        </p:nvCxnSpPr>
        <p:spPr>
          <a:xfrm flipV="1">
            <a:off x="2563368" y="1490586"/>
            <a:ext cx="0" cy="161463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49E8546-7A53-4AB1-814F-E8FB5A07ED65}"/>
              </a:ext>
            </a:extLst>
          </p:cNvPr>
          <p:cNvSpPr txBox="1"/>
          <p:nvPr/>
        </p:nvSpPr>
        <p:spPr>
          <a:xfrm>
            <a:off x="2092056" y="259018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0D5848C8-B52D-40AC-8F70-B2D2C545E577}"/>
              </a:ext>
            </a:extLst>
          </p:cNvPr>
          <p:cNvSpPr/>
          <p:nvPr/>
        </p:nvSpPr>
        <p:spPr>
          <a:xfrm>
            <a:off x="2420498" y="2572893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22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Arved</dc:creator>
  <cp:lastModifiedBy>Arved</cp:lastModifiedBy>
  <cp:revision>17</cp:revision>
  <dcterms:created xsi:type="dcterms:W3CDTF">2023-01-11T13:23:37Z</dcterms:created>
  <dcterms:modified xsi:type="dcterms:W3CDTF">2023-02-27T14:49:22Z</dcterms:modified>
</cp:coreProperties>
</file>