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51C91-EE05-9331-E633-63FC9B5C9644}" v="75" dt="2018-12-10T22:41:18.063"/>
    <p1510:client id="{24688902-80DE-36DE-C0E3-1307EECD3711}" v="789" dt="2018-12-11T22:31:58.526"/>
    <p1510:client id="{6C61DEF1-75AD-46DC-A46E-BFF442AAC28D}" v="106" dt="2018-12-11T22:19:53.984"/>
    <p1510:client id="{DA997BE9-5959-49CD-A08E-48E0BE193138}" v="109" dt="2018-12-10T22:30:17.207"/>
    <p1510:client id="{F864B7EE-8455-0501-91F8-C32C48750028}" v="442" dt="2018-12-11T17:50:16.234"/>
    <p1510:client id="{F2FA22CE-0C8C-F9A0-A77B-4382B677A43C}" v="100" dt="2018-12-11T21:49:58.880"/>
    <p1510:client id="{68030596-945C-7C0E-624B-AF5D4334367E}" v="38" dt="2018-12-11T22:26:14.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h Haitham Sabhan Al-Braichi" userId="S::oai16001@student.mdh.se::6a6f6781-f0b9-4d78-85ed-f068d48947fc" providerId="AD" clId="Web-{203EC4F5-ABF8-33B2-38D8-F046B7C8EE9B}"/>
    <pc:docChg chg="addSld modSld">
      <pc:chgData name="Osamah Haitham Sabhan Al-Braichi" userId="S::oai16001@student.mdh.se::6a6f6781-f0b9-4d78-85ed-f068d48947fc" providerId="AD" clId="Web-{203EC4F5-ABF8-33B2-38D8-F046B7C8EE9B}" dt="2018-12-04T13:40:04.374" v="120" actId="20577"/>
      <pc:docMkLst>
        <pc:docMk/>
      </pc:docMkLst>
      <pc:sldChg chg="modSp">
        <pc:chgData name="Osamah Haitham Sabhan Al-Braichi" userId="S::oai16001@student.mdh.se::6a6f6781-f0b9-4d78-85ed-f068d48947fc" providerId="AD" clId="Web-{203EC4F5-ABF8-33B2-38D8-F046B7C8EE9B}" dt="2018-12-04T13:36:41.858" v="2" actId="20577"/>
        <pc:sldMkLst>
          <pc:docMk/>
          <pc:sldMk cId="710575531" sldId="257"/>
        </pc:sldMkLst>
        <pc:spChg chg="mod">
          <ac:chgData name="Osamah Haitham Sabhan Al-Braichi" userId="S::oai16001@student.mdh.se::6a6f6781-f0b9-4d78-85ed-f068d48947fc" providerId="AD" clId="Web-{203EC4F5-ABF8-33B2-38D8-F046B7C8EE9B}" dt="2018-12-04T13:36:41.858" v="2" actId="20577"/>
          <ac:spMkLst>
            <pc:docMk/>
            <pc:sldMk cId="710575531" sldId="257"/>
            <ac:spMk id="2" creationId="{0DA12F63-4A9D-4B90-B611-39C8ED4F5C30}"/>
          </ac:spMkLst>
        </pc:spChg>
      </pc:sldChg>
      <pc:sldChg chg="modSp new">
        <pc:chgData name="Osamah Haitham Sabhan Al-Braichi" userId="S::oai16001@student.mdh.se::6a6f6781-f0b9-4d78-85ed-f068d48947fc" providerId="AD" clId="Web-{203EC4F5-ABF8-33B2-38D8-F046B7C8EE9B}" dt="2018-12-04T13:36:57.513" v="7" actId="20577"/>
        <pc:sldMkLst>
          <pc:docMk/>
          <pc:sldMk cId="315139456" sldId="258"/>
        </pc:sldMkLst>
        <pc:spChg chg="mod">
          <ac:chgData name="Osamah Haitham Sabhan Al-Braichi" userId="S::oai16001@student.mdh.se::6a6f6781-f0b9-4d78-85ed-f068d48947fc" providerId="AD" clId="Web-{203EC4F5-ABF8-33B2-38D8-F046B7C8EE9B}" dt="2018-12-04T13:36:57.513" v="7" actId="20577"/>
          <ac:spMkLst>
            <pc:docMk/>
            <pc:sldMk cId="315139456" sldId="258"/>
            <ac:spMk id="2" creationId="{007FA8F1-36A6-4449-A60E-1E9F3B7B651A}"/>
          </ac:spMkLst>
        </pc:spChg>
      </pc:sldChg>
      <pc:sldChg chg="modSp new">
        <pc:chgData name="Osamah Haitham Sabhan Al-Braichi" userId="S::oai16001@student.mdh.se::6a6f6781-f0b9-4d78-85ed-f068d48947fc" providerId="AD" clId="Web-{203EC4F5-ABF8-33B2-38D8-F046B7C8EE9B}" dt="2018-12-04T13:37:14.404" v="12" actId="20577"/>
        <pc:sldMkLst>
          <pc:docMk/>
          <pc:sldMk cId="3972503011" sldId="259"/>
        </pc:sldMkLst>
        <pc:spChg chg="mod">
          <ac:chgData name="Osamah Haitham Sabhan Al-Braichi" userId="S::oai16001@student.mdh.se::6a6f6781-f0b9-4d78-85ed-f068d48947fc" providerId="AD" clId="Web-{203EC4F5-ABF8-33B2-38D8-F046B7C8EE9B}" dt="2018-12-04T13:37:14.404" v="12" actId="20577"/>
          <ac:spMkLst>
            <pc:docMk/>
            <pc:sldMk cId="3972503011" sldId="259"/>
            <ac:spMk id="2" creationId="{6972CEAE-6B5C-4B05-AFA9-5B92B30FCE68}"/>
          </ac:spMkLst>
        </pc:spChg>
      </pc:sldChg>
      <pc:sldChg chg="modSp new">
        <pc:chgData name="Osamah Haitham Sabhan Al-Braichi" userId="S::oai16001@student.mdh.se::6a6f6781-f0b9-4d78-85ed-f068d48947fc" providerId="AD" clId="Web-{203EC4F5-ABF8-33B2-38D8-F046B7C8EE9B}" dt="2018-12-04T13:38:08.076" v="77" actId="20577"/>
        <pc:sldMkLst>
          <pc:docMk/>
          <pc:sldMk cId="2548993053" sldId="260"/>
        </pc:sldMkLst>
        <pc:spChg chg="mod">
          <ac:chgData name="Osamah Haitham Sabhan Al-Braichi" userId="S::oai16001@student.mdh.se::6a6f6781-f0b9-4d78-85ed-f068d48947fc" providerId="AD" clId="Web-{203EC4F5-ABF8-33B2-38D8-F046B7C8EE9B}" dt="2018-12-04T13:37:28.998" v="17" actId="20577"/>
          <ac:spMkLst>
            <pc:docMk/>
            <pc:sldMk cId="2548993053" sldId="260"/>
            <ac:spMk id="2" creationId="{319C2CA7-60BC-495C-BF70-A93FAC80EC46}"/>
          </ac:spMkLst>
        </pc:spChg>
        <pc:spChg chg="mod">
          <ac:chgData name="Osamah Haitham Sabhan Al-Braichi" userId="S::oai16001@student.mdh.se::6a6f6781-f0b9-4d78-85ed-f068d48947fc" providerId="AD" clId="Web-{203EC4F5-ABF8-33B2-38D8-F046B7C8EE9B}" dt="2018-12-04T13:38:08.076" v="77" actId="20577"/>
          <ac:spMkLst>
            <pc:docMk/>
            <pc:sldMk cId="2548993053" sldId="260"/>
            <ac:spMk id="3" creationId="{905B8F46-A63B-4844-991C-7C1B8ACA38B2}"/>
          </ac:spMkLst>
        </pc:spChg>
      </pc:sldChg>
      <pc:sldChg chg="modSp new">
        <pc:chgData name="Osamah Haitham Sabhan Al-Braichi" userId="S::oai16001@student.mdh.se::6a6f6781-f0b9-4d78-85ed-f068d48947fc" providerId="AD" clId="Web-{203EC4F5-ABF8-33B2-38D8-F046B7C8EE9B}" dt="2018-12-04T13:38:31.451" v="86" actId="20577"/>
        <pc:sldMkLst>
          <pc:docMk/>
          <pc:sldMk cId="1756097558" sldId="261"/>
        </pc:sldMkLst>
        <pc:spChg chg="mod">
          <ac:chgData name="Osamah Haitham Sabhan Al-Braichi" userId="S::oai16001@student.mdh.se::6a6f6781-f0b9-4d78-85ed-f068d48947fc" providerId="AD" clId="Web-{203EC4F5-ABF8-33B2-38D8-F046B7C8EE9B}" dt="2018-12-04T13:38:31.451" v="86" actId="20577"/>
          <ac:spMkLst>
            <pc:docMk/>
            <pc:sldMk cId="1756097558" sldId="261"/>
            <ac:spMk id="2" creationId="{FDA682ED-D2C4-485E-A535-21891F374A05}"/>
          </ac:spMkLst>
        </pc:spChg>
        <pc:spChg chg="mod">
          <ac:chgData name="Osamah Haitham Sabhan Al-Braichi" userId="S::oai16001@student.mdh.se::6a6f6781-f0b9-4d78-85ed-f068d48947fc" providerId="AD" clId="Web-{203EC4F5-ABF8-33B2-38D8-F046B7C8EE9B}" dt="2018-12-04T13:38:28.107" v="82" actId="20577"/>
          <ac:spMkLst>
            <pc:docMk/>
            <pc:sldMk cId="1756097558" sldId="261"/>
            <ac:spMk id="3" creationId="{DB0C1405-829D-4EC8-866E-FB92104800C0}"/>
          </ac:spMkLst>
        </pc:spChg>
      </pc:sldChg>
      <pc:sldChg chg="modSp new">
        <pc:chgData name="Osamah Haitham Sabhan Al-Braichi" userId="S::oai16001@student.mdh.se::6a6f6781-f0b9-4d78-85ed-f068d48947fc" providerId="AD" clId="Web-{203EC4F5-ABF8-33B2-38D8-F046B7C8EE9B}" dt="2018-12-04T13:38:58.467" v="99" actId="20577"/>
        <pc:sldMkLst>
          <pc:docMk/>
          <pc:sldMk cId="4053666114" sldId="262"/>
        </pc:sldMkLst>
        <pc:spChg chg="mod">
          <ac:chgData name="Osamah Haitham Sabhan Al-Braichi" userId="S::oai16001@student.mdh.se::6a6f6781-f0b9-4d78-85ed-f068d48947fc" providerId="AD" clId="Web-{203EC4F5-ABF8-33B2-38D8-F046B7C8EE9B}" dt="2018-12-04T13:38:40.076" v="91" actId="20577"/>
          <ac:spMkLst>
            <pc:docMk/>
            <pc:sldMk cId="4053666114" sldId="262"/>
            <ac:spMk id="2" creationId="{CDA653EE-ECDC-4B22-B3D3-F22CAD6F5A05}"/>
          </ac:spMkLst>
        </pc:spChg>
        <pc:spChg chg="mod">
          <ac:chgData name="Osamah Haitham Sabhan Al-Braichi" userId="S::oai16001@student.mdh.se::6a6f6781-f0b9-4d78-85ed-f068d48947fc" providerId="AD" clId="Web-{203EC4F5-ABF8-33B2-38D8-F046B7C8EE9B}" dt="2018-12-04T13:38:58.467" v="99" actId="20577"/>
          <ac:spMkLst>
            <pc:docMk/>
            <pc:sldMk cId="4053666114" sldId="262"/>
            <ac:spMk id="3" creationId="{3E7C6ABF-C56F-4CB5-B8D6-5AFC9087C65A}"/>
          </ac:spMkLst>
        </pc:spChg>
      </pc:sldChg>
      <pc:sldChg chg="modSp new">
        <pc:chgData name="Osamah Haitham Sabhan Al-Braichi" userId="S::oai16001@student.mdh.se::6a6f6781-f0b9-4d78-85ed-f068d48947fc" providerId="AD" clId="Web-{203EC4F5-ABF8-33B2-38D8-F046B7C8EE9B}" dt="2018-12-04T13:39:09.389" v="104" actId="20577"/>
        <pc:sldMkLst>
          <pc:docMk/>
          <pc:sldMk cId="1160103913" sldId="263"/>
        </pc:sldMkLst>
        <pc:spChg chg="mod">
          <ac:chgData name="Osamah Haitham Sabhan Al-Braichi" userId="S::oai16001@student.mdh.se::6a6f6781-f0b9-4d78-85ed-f068d48947fc" providerId="AD" clId="Web-{203EC4F5-ABF8-33B2-38D8-F046B7C8EE9B}" dt="2018-12-04T13:39:09.389" v="104" actId="20577"/>
          <ac:spMkLst>
            <pc:docMk/>
            <pc:sldMk cId="1160103913" sldId="263"/>
            <ac:spMk id="2" creationId="{75049857-9F3E-4989-964D-0FC9FD6C85EE}"/>
          </ac:spMkLst>
        </pc:spChg>
      </pc:sldChg>
      <pc:sldChg chg="modSp new">
        <pc:chgData name="Osamah Haitham Sabhan Al-Braichi" userId="S::oai16001@student.mdh.se::6a6f6781-f0b9-4d78-85ed-f068d48947fc" providerId="AD" clId="Web-{203EC4F5-ABF8-33B2-38D8-F046B7C8EE9B}" dt="2018-12-04T13:39:29.967" v="109" actId="20577"/>
        <pc:sldMkLst>
          <pc:docMk/>
          <pc:sldMk cId="465150495" sldId="264"/>
        </pc:sldMkLst>
        <pc:spChg chg="mod">
          <ac:chgData name="Osamah Haitham Sabhan Al-Braichi" userId="S::oai16001@student.mdh.se::6a6f6781-f0b9-4d78-85ed-f068d48947fc" providerId="AD" clId="Web-{203EC4F5-ABF8-33B2-38D8-F046B7C8EE9B}" dt="2018-12-04T13:39:29.967" v="109" actId="20577"/>
          <ac:spMkLst>
            <pc:docMk/>
            <pc:sldMk cId="465150495" sldId="264"/>
            <ac:spMk id="2" creationId="{050B7294-7DD3-417E-9836-CA60E49AB5CE}"/>
          </ac:spMkLst>
        </pc:spChg>
      </pc:sldChg>
      <pc:sldChg chg="modSp new">
        <pc:chgData name="Osamah Haitham Sabhan Al-Braichi" userId="S::oai16001@student.mdh.se::6a6f6781-f0b9-4d78-85ed-f068d48947fc" providerId="AD" clId="Web-{203EC4F5-ABF8-33B2-38D8-F046B7C8EE9B}" dt="2018-12-04T13:39:59.483" v="114" actId="20577"/>
        <pc:sldMkLst>
          <pc:docMk/>
          <pc:sldMk cId="1959936220" sldId="265"/>
        </pc:sldMkLst>
        <pc:spChg chg="mod">
          <ac:chgData name="Osamah Haitham Sabhan Al-Braichi" userId="S::oai16001@student.mdh.se::6a6f6781-f0b9-4d78-85ed-f068d48947fc" providerId="AD" clId="Web-{203EC4F5-ABF8-33B2-38D8-F046B7C8EE9B}" dt="2018-12-04T13:39:59.483" v="114" actId="20577"/>
          <ac:spMkLst>
            <pc:docMk/>
            <pc:sldMk cId="1959936220" sldId="265"/>
            <ac:spMk id="2" creationId="{EEE56B8B-9277-4FC9-A563-A876907D0A3D}"/>
          </ac:spMkLst>
        </pc:spChg>
      </pc:sldChg>
      <pc:sldChg chg="modSp new">
        <pc:chgData name="Osamah Haitham Sabhan Al-Braichi" userId="S::oai16001@student.mdh.se::6a6f6781-f0b9-4d78-85ed-f068d48947fc" providerId="AD" clId="Web-{203EC4F5-ABF8-33B2-38D8-F046B7C8EE9B}" dt="2018-12-04T13:40:04.374" v="119" actId="20577"/>
        <pc:sldMkLst>
          <pc:docMk/>
          <pc:sldMk cId="2738004555" sldId="266"/>
        </pc:sldMkLst>
        <pc:spChg chg="mod">
          <ac:chgData name="Osamah Haitham Sabhan Al-Braichi" userId="S::oai16001@student.mdh.se::6a6f6781-f0b9-4d78-85ed-f068d48947fc" providerId="AD" clId="Web-{203EC4F5-ABF8-33B2-38D8-F046B7C8EE9B}" dt="2018-12-04T13:40:04.374" v="119" actId="20577"/>
          <ac:spMkLst>
            <pc:docMk/>
            <pc:sldMk cId="2738004555" sldId="266"/>
            <ac:spMk id="2" creationId="{875D0951-0883-49F3-B917-B64E9B42BA0B}"/>
          </ac:spMkLst>
        </pc:spChg>
      </pc:sldChg>
    </pc:docChg>
  </pc:docChgLst>
  <pc:docChgLst>
    <pc:chgData name="Osamah Haitham Sabhan Al-Braichi" userId="S::oai16001@student.mdh.se::6a6f6781-f0b9-4d78-85ed-f068d48947fc" providerId="AD" clId="Web-{15BAE8B7-119E-2DE3-100E-3808EEB13F0E}"/>
    <pc:docChg chg="modSld">
      <pc:chgData name="Osamah Haitham Sabhan Al-Braichi" userId="S::oai16001@student.mdh.se::6a6f6781-f0b9-4d78-85ed-f068d48947fc" providerId="AD" clId="Web-{15BAE8B7-119E-2DE3-100E-3808EEB13F0E}" dt="2018-12-09T17:51:16.978" v="113" actId="14100"/>
      <pc:docMkLst>
        <pc:docMk/>
      </pc:docMkLst>
      <pc:sldChg chg="modSp">
        <pc:chgData name="Osamah Haitham Sabhan Al-Braichi" userId="S::oai16001@student.mdh.se::6a6f6781-f0b9-4d78-85ed-f068d48947fc" providerId="AD" clId="Web-{15BAE8B7-119E-2DE3-100E-3808EEB13F0E}" dt="2018-12-09T17:45:20.559" v="96" actId="20577"/>
        <pc:sldMkLst>
          <pc:docMk/>
          <pc:sldMk cId="315139456" sldId="258"/>
        </pc:sldMkLst>
        <pc:spChg chg="mod">
          <ac:chgData name="Osamah Haitham Sabhan Al-Braichi" userId="S::oai16001@student.mdh.se::6a6f6781-f0b9-4d78-85ed-f068d48947fc" providerId="AD" clId="Web-{15BAE8B7-119E-2DE3-100E-3808EEB13F0E}" dt="2018-12-09T17:45:20.559" v="96" actId="20577"/>
          <ac:spMkLst>
            <pc:docMk/>
            <pc:sldMk cId="315139456" sldId="258"/>
            <ac:spMk id="2" creationId="{007FA8F1-36A6-4449-A60E-1E9F3B7B651A}"/>
          </ac:spMkLst>
        </pc:spChg>
        <pc:spChg chg="mod">
          <ac:chgData name="Osamah Haitham Sabhan Al-Braichi" userId="S::oai16001@student.mdh.se::6a6f6781-f0b9-4d78-85ed-f068d48947fc" providerId="AD" clId="Web-{15BAE8B7-119E-2DE3-100E-3808EEB13F0E}" dt="2018-12-09T16:45:51.423" v="72" actId="20577"/>
          <ac:spMkLst>
            <pc:docMk/>
            <pc:sldMk cId="315139456" sldId="258"/>
            <ac:spMk id="3" creationId="{1F301B32-BF9B-4550-85E6-52FC3D8905E1}"/>
          </ac:spMkLst>
        </pc:spChg>
      </pc:sldChg>
      <pc:sldChg chg="addSp modSp mod setBg">
        <pc:chgData name="Osamah Haitham Sabhan Al-Braichi" userId="S::oai16001@student.mdh.se::6a6f6781-f0b9-4d78-85ed-f068d48947fc" providerId="AD" clId="Web-{15BAE8B7-119E-2DE3-100E-3808EEB13F0E}" dt="2018-12-09T17:51:16.978" v="113" actId="14100"/>
        <pc:sldMkLst>
          <pc:docMk/>
          <pc:sldMk cId="3972503011" sldId="259"/>
        </pc:sldMkLst>
        <pc:spChg chg="mod">
          <ac:chgData name="Osamah Haitham Sabhan Al-Braichi" userId="S::oai16001@student.mdh.se::6a6f6781-f0b9-4d78-85ed-f068d48947fc" providerId="AD" clId="Web-{15BAE8B7-119E-2DE3-100E-3808EEB13F0E}" dt="2018-12-09T17:45:42.779" v="103" actId="20577"/>
          <ac:spMkLst>
            <pc:docMk/>
            <pc:sldMk cId="3972503011" sldId="259"/>
            <ac:spMk id="2" creationId="{6972CEAE-6B5C-4B05-AFA9-5B92B30FCE68}"/>
          </ac:spMkLst>
        </pc:spChg>
        <pc:spChg chg="mod">
          <ac:chgData name="Osamah Haitham Sabhan Al-Braichi" userId="S::oai16001@student.mdh.se::6a6f6781-f0b9-4d78-85ed-f068d48947fc" providerId="AD" clId="Web-{15BAE8B7-119E-2DE3-100E-3808EEB13F0E}" dt="2018-12-09T17:39:02.047" v="82"/>
          <ac:spMkLst>
            <pc:docMk/>
            <pc:sldMk cId="3972503011" sldId="259"/>
            <ac:spMk id="3" creationId="{E17D1BC1-8396-4E77-99E1-33B987AABFE2}"/>
          </ac:spMkLst>
        </pc:spChg>
        <pc:spChg chg="add">
          <ac:chgData name="Osamah Haitham Sabhan Al-Braichi" userId="S::oai16001@student.mdh.se::6a6f6781-f0b9-4d78-85ed-f068d48947fc" providerId="AD" clId="Web-{15BAE8B7-119E-2DE3-100E-3808EEB13F0E}" dt="2018-12-09T17:39:02.047" v="82"/>
          <ac:spMkLst>
            <pc:docMk/>
            <pc:sldMk cId="3972503011" sldId="259"/>
            <ac:spMk id="9" creationId="{9F4444CE-BC8D-4D61-B303-4C05614E62AB}"/>
          </ac:spMkLst>
        </pc:spChg>
        <pc:spChg chg="add">
          <ac:chgData name="Osamah Haitham Sabhan Al-Braichi" userId="S::oai16001@student.mdh.se::6a6f6781-f0b9-4d78-85ed-f068d48947fc" providerId="AD" clId="Web-{15BAE8B7-119E-2DE3-100E-3808EEB13F0E}" dt="2018-12-09T17:39:02.047" v="82"/>
          <ac:spMkLst>
            <pc:docMk/>
            <pc:sldMk cId="3972503011" sldId="259"/>
            <ac:spMk id="11" creationId="{62423CA5-E2E1-4789-B759-9906C1C94063}"/>
          </ac:spMkLst>
        </pc:spChg>
        <pc:spChg chg="add">
          <ac:chgData name="Osamah Haitham Sabhan Al-Braichi" userId="S::oai16001@student.mdh.se::6a6f6781-f0b9-4d78-85ed-f068d48947fc" providerId="AD" clId="Web-{15BAE8B7-119E-2DE3-100E-3808EEB13F0E}" dt="2018-12-09T17:39:02.047" v="82"/>
          <ac:spMkLst>
            <pc:docMk/>
            <pc:sldMk cId="3972503011" sldId="259"/>
            <ac:spMk id="13" creationId="{73772B81-181F-48B7-8826-4D9686D15DF5}"/>
          </ac:spMkLst>
        </pc:spChg>
        <pc:spChg chg="add">
          <ac:chgData name="Osamah Haitham Sabhan Al-Braichi" userId="S::oai16001@student.mdh.se::6a6f6781-f0b9-4d78-85ed-f068d48947fc" providerId="AD" clId="Web-{15BAE8B7-119E-2DE3-100E-3808EEB13F0E}" dt="2018-12-09T17:39:02.047" v="82"/>
          <ac:spMkLst>
            <pc:docMk/>
            <pc:sldMk cId="3972503011" sldId="259"/>
            <ac:spMk id="15" creationId="{B2205F6E-03C6-4E92-877C-E2482F6599AA}"/>
          </ac:spMkLst>
        </pc:spChg>
        <pc:picChg chg="add mod">
          <ac:chgData name="Osamah Haitham Sabhan Al-Braichi" userId="S::oai16001@student.mdh.se::6a6f6781-f0b9-4d78-85ed-f068d48947fc" providerId="AD" clId="Web-{15BAE8B7-119E-2DE3-100E-3808EEB13F0E}" dt="2018-12-09T17:51:16.978" v="113" actId="14100"/>
          <ac:picMkLst>
            <pc:docMk/>
            <pc:sldMk cId="3972503011" sldId="259"/>
            <ac:picMk id="4" creationId="{3906EEF6-0194-4ABB-94AE-F8A7BEFB9842}"/>
          </ac:picMkLst>
        </pc:picChg>
      </pc:sldChg>
      <pc:sldChg chg="modSp">
        <pc:chgData name="Osamah Haitham Sabhan Al-Braichi" userId="S::oai16001@student.mdh.se::6a6f6781-f0b9-4d78-85ed-f068d48947fc" providerId="AD" clId="Web-{15BAE8B7-119E-2DE3-100E-3808EEB13F0E}" dt="2018-12-09T17:46:30.812" v="110" actId="20577"/>
        <pc:sldMkLst>
          <pc:docMk/>
          <pc:sldMk cId="2548993053" sldId="260"/>
        </pc:sldMkLst>
        <pc:spChg chg="mod">
          <ac:chgData name="Osamah Haitham Sabhan Al-Braichi" userId="S::oai16001@student.mdh.se::6a6f6781-f0b9-4d78-85ed-f068d48947fc" providerId="AD" clId="Web-{15BAE8B7-119E-2DE3-100E-3808EEB13F0E}" dt="2018-12-09T17:46:30.812" v="110" actId="20577"/>
          <ac:spMkLst>
            <pc:docMk/>
            <pc:sldMk cId="2548993053" sldId="260"/>
            <ac:spMk id="2" creationId="{319C2CA7-60BC-495C-BF70-A93FAC80EC46}"/>
          </ac:spMkLst>
        </pc:spChg>
      </pc:sldChg>
    </pc:docChg>
  </pc:docChgLst>
  <pc:docChgLst>
    <pc:chgData name="Osamah Haitham Sabhan Al-Braichi" userId="S::oai16001@student.mdh.se::6a6f6781-f0b9-4d78-85ed-f068d48947fc" providerId="AD" clId="Web-{68030596-945C-7C0E-624B-AF5D4334367E}"/>
    <pc:docChg chg="modSld">
      <pc:chgData name="Osamah Haitham Sabhan Al-Braichi" userId="S::oai16001@student.mdh.se::6a6f6781-f0b9-4d78-85ed-f068d48947fc" providerId="AD" clId="Web-{68030596-945C-7C0E-624B-AF5D4334367E}" dt="2018-12-11T22:26:14.266" v="175" actId="20577"/>
      <pc:docMkLst>
        <pc:docMk/>
      </pc:docMkLst>
      <pc:sldChg chg="modTransition">
        <pc:chgData name="Osamah Haitham Sabhan Al-Braichi" userId="S::oai16001@student.mdh.se::6a6f6781-f0b9-4d78-85ed-f068d48947fc" providerId="AD" clId="Web-{68030596-945C-7C0E-624B-AF5D4334367E}" dt="2018-12-11T21:36:43.564" v="116"/>
        <pc:sldMkLst>
          <pc:docMk/>
          <pc:sldMk cId="710575531" sldId="257"/>
        </pc:sldMkLst>
      </pc:sldChg>
      <pc:sldChg chg="modSp modTransition">
        <pc:chgData name="Osamah Haitham Sabhan Al-Braichi" userId="S::oai16001@student.mdh.se::6a6f6781-f0b9-4d78-85ed-f068d48947fc" providerId="AD" clId="Web-{68030596-945C-7C0E-624B-AF5D4334367E}" dt="2018-12-11T22:10:59.757" v="151" actId="20577"/>
        <pc:sldMkLst>
          <pc:docMk/>
          <pc:sldMk cId="315139456" sldId="258"/>
        </pc:sldMkLst>
        <pc:spChg chg="mod">
          <ac:chgData name="Osamah Haitham Sabhan Al-Braichi" userId="S::oai16001@student.mdh.se::6a6f6781-f0b9-4d78-85ed-f068d48947fc" providerId="AD" clId="Web-{68030596-945C-7C0E-624B-AF5D4334367E}" dt="2018-12-11T21:33:23.093" v="96" actId="20577"/>
          <ac:spMkLst>
            <pc:docMk/>
            <pc:sldMk cId="315139456" sldId="258"/>
            <ac:spMk id="2" creationId="{007FA8F1-36A6-4449-A60E-1E9F3B7B651A}"/>
          </ac:spMkLst>
        </pc:spChg>
        <pc:spChg chg="mod">
          <ac:chgData name="Osamah Haitham Sabhan Al-Braichi" userId="S::oai16001@student.mdh.se::6a6f6781-f0b9-4d78-85ed-f068d48947fc" providerId="AD" clId="Web-{68030596-945C-7C0E-624B-AF5D4334367E}" dt="2018-12-11T22:10:59.757" v="151" actId="20577"/>
          <ac:spMkLst>
            <pc:docMk/>
            <pc:sldMk cId="315139456" sldId="258"/>
            <ac:spMk id="3" creationId="{1F301B32-BF9B-4550-85E6-52FC3D8905E1}"/>
          </ac:spMkLst>
        </pc:spChg>
      </pc:sldChg>
      <pc:sldChg chg="modSp modTransition">
        <pc:chgData name="Osamah Haitham Sabhan Al-Braichi" userId="S::oai16001@student.mdh.se::6a6f6781-f0b9-4d78-85ed-f068d48947fc" providerId="AD" clId="Web-{68030596-945C-7C0E-624B-AF5D4334367E}" dt="2018-12-11T22:26:14.266" v="174" actId="20577"/>
        <pc:sldMkLst>
          <pc:docMk/>
          <pc:sldMk cId="3972503011" sldId="259"/>
        </pc:sldMkLst>
        <pc:spChg chg="mod">
          <ac:chgData name="Osamah Haitham Sabhan Al-Braichi" userId="S::oai16001@student.mdh.se::6a6f6781-f0b9-4d78-85ed-f068d48947fc" providerId="AD" clId="Web-{68030596-945C-7C0E-624B-AF5D4334367E}" dt="2018-12-11T21:34:04.625" v="109" actId="20577"/>
          <ac:spMkLst>
            <pc:docMk/>
            <pc:sldMk cId="3972503011" sldId="259"/>
            <ac:spMk id="2" creationId="{6972CEAE-6B5C-4B05-AFA9-5B92B30FCE68}"/>
          </ac:spMkLst>
        </pc:spChg>
        <pc:spChg chg="mod">
          <ac:chgData name="Osamah Haitham Sabhan Al-Braichi" userId="S::oai16001@student.mdh.se::6a6f6781-f0b9-4d78-85ed-f068d48947fc" providerId="AD" clId="Web-{68030596-945C-7C0E-624B-AF5D4334367E}" dt="2018-12-11T22:26:14.266" v="174" actId="20577"/>
          <ac:spMkLst>
            <pc:docMk/>
            <pc:sldMk cId="3972503011" sldId="259"/>
            <ac:spMk id="3" creationId="{E17D1BC1-8396-4E77-99E1-33B987AABFE2}"/>
          </ac:spMkLst>
        </pc:spChg>
      </pc:sldChg>
      <pc:sldChg chg="modTransition">
        <pc:chgData name="Osamah Haitham Sabhan Al-Braichi" userId="S::oai16001@student.mdh.se::6a6f6781-f0b9-4d78-85ed-f068d48947fc" providerId="AD" clId="Web-{68030596-945C-7C0E-624B-AF5D4334367E}" dt="2018-12-11T21:35:13.579" v="115"/>
        <pc:sldMkLst>
          <pc:docMk/>
          <pc:sldMk cId="1756097558" sldId="261"/>
        </pc:sldMkLst>
      </pc:sldChg>
      <pc:sldChg chg="modTransition">
        <pc:chgData name="Osamah Haitham Sabhan Al-Braichi" userId="S::oai16001@student.mdh.se::6a6f6781-f0b9-4d78-85ed-f068d48947fc" providerId="AD" clId="Web-{68030596-945C-7C0E-624B-AF5D4334367E}" dt="2018-12-11T21:34:33.360" v="112"/>
        <pc:sldMkLst>
          <pc:docMk/>
          <pc:sldMk cId="1615014040" sldId="268"/>
        </pc:sldMkLst>
      </pc:sldChg>
    </pc:docChg>
  </pc:docChgLst>
  <pc:docChgLst>
    <pc:chgData name="Sai Vijay Vemasani" userId="S::svi18002@student.mdh.se::00dc291c-3163-4c56-baf7-016b7277d9e1" providerId="AD" clId="Web-{24688902-80DE-36DE-C0E3-1307EECD3711}"/>
    <pc:docChg chg="modSld">
      <pc:chgData name="Sai Vijay Vemasani" userId="S::svi18002@student.mdh.se::00dc291c-3163-4c56-baf7-016b7277d9e1" providerId="AD" clId="Web-{24688902-80DE-36DE-C0E3-1307EECD3711}" dt="2018-12-11T22:31:58.526" v="1566" actId="20577"/>
      <pc:docMkLst>
        <pc:docMk/>
      </pc:docMkLst>
      <pc:sldChg chg="addSp delSp modSp">
        <pc:chgData name="Sai Vijay Vemasani" userId="S::svi18002@student.mdh.se::00dc291c-3163-4c56-baf7-016b7277d9e1" providerId="AD" clId="Web-{24688902-80DE-36DE-C0E3-1307EECD3711}" dt="2018-12-11T21:56:02.125" v="42" actId="14100"/>
        <pc:sldMkLst>
          <pc:docMk/>
          <pc:sldMk cId="465150495" sldId="264"/>
        </pc:sldMkLst>
        <pc:spChg chg="mod">
          <ac:chgData name="Sai Vijay Vemasani" userId="S::svi18002@student.mdh.se::00dc291c-3163-4c56-baf7-016b7277d9e1" providerId="AD" clId="Web-{24688902-80DE-36DE-C0E3-1307EECD3711}" dt="2018-12-11T21:55:10.204" v="34" actId="20577"/>
          <ac:spMkLst>
            <pc:docMk/>
            <pc:sldMk cId="465150495" sldId="264"/>
            <ac:spMk id="2" creationId="{050B7294-7DD3-417E-9836-CA60E49AB5CE}"/>
          </ac:spMkLst>
        </pc:spChg>
        <pc:picChg chg="del">
          <ac:chgData name="Sai Vijay Vemasani" userId="S::svi18002@student.mdh.se::00dc291c-3163-4c56-baf7-016b7277d9e1" providerId="AD" clId="Web-{24688902-80DE-36DE-C0E3-1307EECD3711}" dt="2018-12-11T21:55:16.032" v="37"/>
          <ac:picMkLst>
            <pc:docMk/>
            <pc:sldMk cId="465150495" sldId="264"/>
            <ac:picMk id="4" creationId="{2F47361D-7F55-462A-B68E-F782648B01FB}"/>
          </ac:picMkLst>
        </pc:picChg>
        <pc:picChg chg="add mod">
          <ac:chgData name="Sai Vijay Vemasani" userId="S::svi18002@student.mdh.se::00dc291c-3163-4c56-baf7-016b7277d9e1" providerId="AD" clId="Web-{24688902-80DE-36DE-C0E3-1307EECD3711}" dt="2018-12-11T21:56:02.125" v="42" actId="14100"/>
          <ac:picMkLst>
            <pc:docMk/>
            <pc:sldMk cId="465150495" sldId="264"/>
            <ac:picMk id="5" creationId="{31DD19BE-58CD-4B08-8F2F-2E6FE591EB34}"/>
          </ac:picMkLst>
        </pc:picChg>
      </pc:sldChg>
      <pc:sldChg chg="modSp">
        <pc:chgData name="Sai Vijay Vemasani" userId="S::svi18002@student.mdh.se::00dc291c-3163-4c56-baf7-016b7277d9e1" providerId="AD" clId="Web-{24688902-80DE-36DE-C0E3-1307EECD3711}" dt="2018-12-11T22:15:12.145" v="841" actId="20577"/>
        <pc:sldMkLst>
          <pc:docMk/>
          <pc:sldMk cId="1959936220" sldId="265"/>
        </pc:sldMkLst>
        <pc:spChg chg="mod">
          <ac:chgData name="Sai Vijay Vemasani" userId="S::svi18002@student.mdh.se::00dc291c-3163-4c56-baf7-016b7277d9e1" providerId="AD" clId="Web-{24688902-80DE-36DE-C0E3-1307EECD3711}" dt="2018-12-11T21:58:26.202" v="71" actId="20577"/>
          <ac:spMkLst>
            <pc:docMk/>
            <pc:sldMk cId="1959936220" sldId="265"/>
            <ac:spMk id="2" creationId="{EEE56B8B-9277-4FC9-A563-A876907D0A3D}"/>
          </ac:spMkLst>
        </pc:spChg>
        <pc:spChg chg="mod">
          <ac:chgData name="Sai Vijay Vemasani" userId="S::svi18002@student.mdh.se::00dc291c-3163-4c56-baf7-016b7277d9e1" providerId="AD" clId="Web-{24688902-80DE-36DE-C0E3-1307EECD3711}" dt="2018-12-11T22:15:12.145" v="841" actId="20577"/>
          <ac:spMkLst>
            <pc:docMk/>
            <pc:sldMk cId="1959936220" sldId="265"/>
            <ac:spMk id="3" creationId="{B23CD837-2F15-4286-B7C3-0B14F52205A0}"/>
          </ac:spMkLst>
        </pc:spChg>
      </pc:sldChg>
      <pc:sldChg chg="modSp">
        <pc:chgData name="Sai Vijay Vemasani" userId="S::svi18002@student.mdh.se::00dc291c-3163-4c56-baf7-016b7277d9e1" providerId="AD" clId="Web-{24688902-80DE-36DE-C0E3-1307EECD3711}" dt="2018-12-11T22:31:58.526" v="1566" actId="20577"/>
        <pc:sldMkLst>
          <pc:docMk/>
          <pc:sldMk cId="2738004555" sldId="266"/>
        </pc:sldMkLst>
        <pc:spChg chg="mod">
          <ac:chgData name="Sai Vijay Vemasani" userId="S::svi18002@student.mdh.se::00dc291c-3163-4c56-baf7-016b7277d9e1" providerId="AD" clId="Web-{24688902-80DE-36DE-C0E3-1307EECD3711}" dt="2018-12-11T22:15:47.770" v="875" actId="20577"/>
          <ac:spMkLst>
            <pc:docMk/>
            <pc:sldMk cId="2738004555" sldId="266"/>
            <ac:spMk id="2" creationId="{875D0951-0883-49F3-B917-B64E9B42BA0B}"/>
          </ac:spMkLst>
        </pc:spChg>
        <pc:spChg chg="mod">
          <ac:chgData name="Sai Vijay Vemasani" userId="S::svi18002@student.mdh.se::00dc291c-3163-4c56-baf7-016b7277d9e1" providerId="AD" clId="Web-{24688902-80DE-36DE-C0E3-1307EECD3711}" dt="2018-12-11T22:31:58.526" v="1566" actId="20577"/>
          <ac:spMkLst>
            <pc:docMk/>
            <pc:sldMk cId="2738004555" sldId="266"/>
            <ac:spMk id="3" creationId="{B6D3E218-A80D-476E-B59D-D82AD7FE189A}"/>
          </ac:spMkLst>
        </pc:spChg>
      </pc:sldChg>
    </pc:docChg>
  </pc:docChgLst>
  <pc:docChgLst>
    <pc:chgData name="Osamah Haitham Sabhan Al-Braichi" userId="S::oai16001@student.mdh.se::6a6f6781-f0b9-4d78-85ed-f068d48947fc" providerId="AD" clId="Web-{7AC0F319-F90B-CB90-E5D6-F6BF62802605}"/>
    <pc:docChg chg="modSld">
      <pc:chgData name="Osamah Haitham Sabhan Al-Braichi" userId="S::oai16001@student.mdh.se::6a6f6781-f0b9-4d78-85ed-f068d48947fc" providerId="AD" clId="Web-{7AC0F319-F90B-CB90-E5D6-F6BF62802605}" dt="2018-12-10T14:40:57.005" v="199" actId="20577"/>
      <pc:docMkLst>
        <pc:docMk/>
      </pc:docMkLst>
      <pc:sldChg chg="modSp">
        <pc:chgData name="Osamah Haitham Sabhan Al-Braichi" userId="S::oai16001@student.mdh.se::6a6f6781-f0b9-4d78-85ed-f068d48947fc" providerId="AD" clId="Web-{7AC0F319-F90B-CB90-E5D6-F6BF62802605}" dt="2018-12-10T14:40:57.005" v="198" actId="20577"/>
        <pc:sldMkLst>
          <pc:docMk/>
          <pc:sldMk cId="315139456" sldId="258"/>
        </pc:sldMkLst>
        <pc:spChg chg="mod">
          <ac:chgData name="Osamah Haitham Sabhan Al-Braichi" userId="S::oai16001@student.mdh.se::6a6f6781-f0b9-4d78-85ed-f068d48947fc" providerId="AD" clId="Web-{7AC0F319-F90B-CB90-E5D6-F6BF62802605}" dt="2018-12-10T14:40:57.005" v="198" actId="20577"/>
          <ac:spMkLst>
            <pc:docMk/>
            <pc:sldMk cId="315139456" sldId="258"/>
            <ac:spMk id="3" creationId="{1F301B32-BF9B-4550-85E6-52FC3D8905E1}"/>
          </ac:spMkLst>
        </pc:spChg>
      </pc:sldChg>
      <pc:sldChg chg="delSp modSp">
        <pc:chgData name="Osamah Haitham Sabhan Al-Braichi" userId="S::oai16001@student.mdh.se::6a6f6781-f0b9-4d78-85ed-f068d48947fc" providerId="AD" clId="Web-{7AC0F319-F90B-CB90-E5D6-F6BF62802605}" dt="2018-12-10T12:19:16.969" v="138" actId="20577"/>
        <pc:sldMkLst>
          <pc:docMk/>
          <pc:sldMk cId="3972503011" sldId="259"/>
        </pc:sldMkLst>
        <pc:spChg chg="mod">
          <ac:chgData name="Osamah Haitham Sabhan Al-Braichi" userId="S::oai16001@student.mdh.se::6a6f6781-f0b9-4d78-85ed-f068d48947fc" providerId="AD" clId="Web-{7AC0F319-F90B-CB90-E5D6-F6BF62802605}" dt="2018-12-10T12:19:16.969" v="138" actId="20577"/>
          <ac:spMkLst>
            <pc:docMk/>
            <pc:sldMk cId="3972503011" sldId="259"/>
            <ac:spMk id="3" creationId="{E17D1BC1-8396-4E77-99E1-33B987AABFE2}"/>
          </ac:spMkLst>
        </pc:spChg>
        <pc:spChg chg="del">
          <ac:chgData name="Osamah Haitham Sabhan Al-Braichi" userId="S::oai16001@student.mdh.se::6a6f6781-f0b9-4d78-85ed-f068d48947fc" providerId="AD" clId="Web-{7AC0F319-F90B-CB90-E5D6-F6BF62802605}" dt="2018-12-10T12:11:19.748" v="0"/>
          <ac:spMkLst>
            <pc:docMk/>
            <pc:sldMk cId="3972503011" sldId="259"/>
            <ac:spMk id="6" creationId="{0CD70885-8B3A-43DB-A0F7-E1439D78BA72}"/>
          </ac:spMkLst>
        </pc:spChg>
        <pc:spChg chg="mod">
          <ac:chgData name="Osamah Haitham Sabhan Al-Braichi" userId="S::oai16001@student.mdh.se::6a6f6781-f0b9-4d78-85ed-f068d48947fc" providerId="AD" clId="Web-{7AC0F319-F90B-CB90-E5D6-F6BF62802605}" dt="2018-12-10T12:19:04.562" v="133" actId="20577"/>
          <ac:spMkLst>
            <pc:docMk/>
            <pc:sldMk cId="3972503011" sldId="259"/>
            <ac:spMk id="9" creationId="{9F4444CE-BC8D-4D61-B303-4C05614E62AB}"/>
          </ac:spMkLst>
        </pc:spChg>
        <pc:picChg chg="mod">
          <ac:chgData name="Osamah Haitham Sabhan Al-Braichi" userId="S::oai16001@student.mdh.se::6a6f6781-f0b9-4d78-85ed-f068d48947fc" providerId="AD" clId="Web-{7AC0F319-F90B-CB90-E5D6-F6BF62802605}" dt="2018-12-10T12:17:14.542" v="91" actId="14100"/>
          <ac:picMkLst>
            <pc:docMk/>
            <pc:sldMk cId="3972503011" sldId="259"/>
            <ac:picMk id="5" creationId="{C47CB543-564D-4CC2-AE9D-05569D734F83}"/>
          </ac:picMkLst>
        </pc:picChg>
        <pc:picChg chg="mod">
          <ac:chgData name="Osamah Haitham Sabhan Al-Braichi" userId="S::oai16001@student.mdh.se::6a6f6781-f0b9-4d78-85ed-f068d48947fc" providerId="AD" clId="Web-{7AC0F319-F90B-CB90-E5D6-F6BF62802605}" dt="2018-12-10T12:17:19.558" v="92" actId="14100"/>
          <ac:picMkLst>
            <pc:docMk/>
            <pc:sldMk cId="3972503011" sldId="259"/>
            <ac:picMk id="7" creationId="{36CB5E46-A794-438F-958D-96630E4FB338}"/>
          </ac:picMkLst>
        </pc:picChg>
      </pc:sldChg>
      <pc:sldChg chg="modSp">
        <pc:chgData name="Osamah Haitham Sabhan Al-Braichi" userId="S::oai16001@student.mdh.se::6a6f6781-f0b9-4d78-85ed-f068d48947fc" providerId="AD" clId="Web-{7AC0F319-F90B-CB90-E5D6-F6BF62802605}" dt="2018-12-10T12:19:01.703" v="131" actId="20577"/>
        <pc:sldMkLst>
          <pc:docMk/>
          <pc:sldMk cId="2548993053" sldId="260"/>
        </pc:sldMkLst>
        <pc:spChg chg="mod">
          <ac:chgData name="Osamah Haitham Sabhan Al-Braichi" userId="S::oai16001@student.mdh.se::6a6f6781-f0b9-4d78-85ed-f068d48947fc" providerId="AD" clId="Web-{7AC0F319-F90B-CB90-E5D6-F6BF62802605}" dt="2018-12-10T12:19:01.703" v="131" actId="20577"/>
          <ac:spMkLst>
            <pc:docMk/>
            <pc:sldMk cId="2548993053" sldId="260"/>
            <ac:spMk id="3" creationId="{905B8F46-A63B-4844-991C-7C1B8ACA38B2}"/>
          </ac:spMkLst>
        </pc:spChg>
      </pc:sldChg>
    </pc:docChg>
  </pc:docChgLst>
  <pc:docChgLst>
    <pc:chgData name="Zaid Abed Jaser" userId="S::zar16001@student.mdh.se::425f5a0d-1cc7-4326-be4c-4447d62a2313" providerId="AD" clId="Web-{1747DD11-E73D-44BC-B34D-E037F503B1BF}"/>
    <pc:docChg chg="delSld modSld">
      <pc:chgData name="Zaid Abed Jaser" userId="S::zar16001@student.mdh.se::425f5a0d-1cc7-4326-be4c-4447d62a2313" providerId="AD" clId="Web-{1747DD11-E73D-44BC-B34D-E037F503B1BF}" dt="2018-12-09T21:52:21.354" v="242" actId="1076"/>
      <pc:docMkLst>
        <pc:docMk/>
      </pc:docMkLst>
      <pc:sldChg chg="addSp delSp modSp">
        <pc:chgData name="Zaid Abed Jaser" userId="S::zar16001@student.mdh.se::425f5a0d-1cc7-4326-be4c-4447d62a2313" providerId="AD" clId="Web-{1747DD11-E73D-44BC-B34D-E037F503B1BF}" dt="2018-12-09T21:52:21.354" v="242" actId="1076"/>
        <pc:sldMkLst>
          <pc:docMk/>
          <pc:sldMk cId="710575531" sldId="257"/>
        </pc:sldMkLst>
        <pc:spChg chg="mod">
          <ac:chgData name="Zaid Abed Jaser" userId="S::zar16001@student.mdh.se::425f5a0d-1cc7-4326-be4c-4447d62a2313" providerId="AD" clId="Web-{1747DD11-E73D-44BC-B34D-E037F503B1BF}" dt="2018-12-09T21:45:52.808" v="190" actId="20577"/>
          <ac:spMkLst>
            <pc:docMk/>
            <pc:sldMk cId="710575531" sldId="257"/>
            <ac:spMk id="2" creationId="{0DA12F63-4A9D-4B90-B611-39C8ED4F5C30}"/>
          </ac:spMkLst>
        </pc:spChg>
        <pc:spChg chg="del mod">
          <ac:chgData name="Zaid Abed Jaser" userId="S::zar16001@student.mdh.se::425f5a0d-1cc7-4326-be4c-4447d62a2313" providerId="AD" clId="Web-{1747DD11-E73D-44BC-B34D-E037F503B1BF}" dt="2018-12-09T21:09:34.554" v="19"/>
          <ac:spMkLst>
            <pc:docMk/>
            <pc:sldMk cId="710575531" sldId="257"/>
            <ac:spMk id="3" creationId="{F5BA97D0-61CA-4A1D-9D04-30B24863DBCB}"/>
          </ac:spMkLst>
        </pc:spChg>
        <pc:spChg chg="add mod">
          <ac:chgData name="Zaid Abed Jaser" userId="S::zar16001@student.mdh.se::425f5a0d-1cc7-4326-be4c-4447d62a2313" providerId="AD" clId="Web-{1747DD11-E73D-44BC-B34D-E037F503B1BF}" dt="2018-12-09T21:47:13.827" v="231" actId="20577"/>
          <ac:spMkLst>
            <pc:docMk/>
            <pc:sldMk cId="710575531" sldId="257"/>
            <ac:spMk id="6" creationId="{7E1BBEE3-C9B5-4D5A-96C8-8CAB8917491C}"/>
          </ac:spMkLst>
        </pc:spChg>
        <pc:picChg chg="add mod ord">
          <ac:chgData name="Zaid Abed Jaser" userId="S::zar16001@student.mdh.se::425f5a0d-1cc7-4326-be4c-4447d62a2313" providerId="AD" clId="Web-{1747DD11-E73D-44BC-B34D-E037F503B1BF}" dt="2018-12-09T21:52:21.354" v="242" actId="1076"/>
          <ac:picMkLst>
            <pc:docMk/>
            <pc:sldMk cId="710575531" sldId="257"/>
            <ac:picMk id="4" creationId="{3430B5D6-9F34-4F51-908D-C59C0C3C2238}"/>
          </ac:picMkLst>
        </pc:picChg>
        <pc:picChg chg="del mod">
          <ac:chgData name="Zaid Abed Jaser" userId="S::zar16001@student.mdh.se::425f5a0d-1cc7-4326-be4c-4447d62a2313" providerId="AD" clId="Web-{1747DD11-E73D-44BC-B34D-E037F503B1BF}" dt="2018-12-09T21:34:13.516" v="110"/>
          <ac:picMkLst>
            <pc:docMk/>
            <pc:sldMk cId="710575531" sldId="257"/>
            <ac:picMk id="5" creationId="{1A5A9A6A-1100-489A-A1A0-4516B0407939}"/>
          </ac:picMkLst>
        </pc:picChg>
      </pc:sldChg>
      <pc:sldChg chg="modSp">
        <pc:chgData name="Zaid Abed Jaser" userId="S::zar16001@student.mdh.se::425f5a0d-1cc7-4326-be4c-4447d62a2313" providerId="AD" clId="Web-{1747DD11-E73D-44BC-B34D-E037F503B1BF}" dt="2018-12-09T21:49:13.659" v="238" actId="20577"/>
        <pc:sldMkLst>
          <pc:docMk/>
          <pc:sldMk cId="315139456" sldId="258"/>
        </pc:sldMkLst>
        <pc:spChg chg="mod">
          <ac:chgData name="Zaid Abed Jaser" userId="S::zar16001@student.mdh.se::425f5a0d-1cc7-4326-be4c-4447d62a2313" providerId="AD" clId="Web-{1747DD11-E73D-44BC-B34D-E037F503B1BF}" dt="2018-12-09T21:49:13.659" v="238" actId="20577"/>
          <ac:spMkLst>
            <pc:docMk/>
            <pc:sldMk cId="315139456" sldId="258"/>
            <ac:spMk id="3" creationId="{1F301B32-BF9B-4550-85E6-52FC3D8905E1}"/>
          </ac:spMkLst>
        </pc:spChg>
      </pc:sldChg>
      <pc:sldChg chg="modSp">
        <pc:chgData name="Zaid Abed Jaser" userId="S::zar16001@student.mdh.se::425f5a0d-1cc7-4326-be4c-4447d62a2313" providerId="AD" clId="Web-{1747DD11-E73D-44BC-B34D-E037F503B1BF}" dt="2018-12-09T21:49:48.739" v="241" actId="1076"/>
        <pc:sldMkLst>
          <pc:docMk/>
          <pc:sldMk cId="3972503011" sldId="259"/>
        </pc:sldMkLst>
        <pc:picChg chg="mod">
          <ac:chgData name="Zaid Abed Jaser" userId="S::zar16001@student.mdh.se::425f5a0d-1cc7-4326-be4c-4447d62a2313" providerId="AD" clId="Web-{1747DD11-E73D-44BC-B34D-E037F503B1BF}" dt="2018-12-09T21:49:48.739" v="241" actId="1076"/>
          <ac:picMkLst>
            <pc:docMk/>
            <pc:sldMk cId="3972503011" sldId="259"/>
            <ac:picMk id="4" creationId="{3906EEF6-0194-4ABB-94AE-F8A7BEFB9842}"/>
          </ac:picMkLst>
        </pc:picChg>
      </pc:sldChg>
      <pc:sldChg chg="modSp del">
        <pc:chgData name="Zaid Abed Jaser" userId="S::zar16001@student.mdh.se::425f5a0d-1cc7-4326-be4c-4447d62a2313" providerId="AD" clId="Web-{1747DD11-E73D-44BC-B34D-E037F503B1BF}" dt="2018-12-09T21:47:31.999" v="233"/>
        <pc:sldMkLst>
          <pc:docMk/>
          <pc:sldMk cId="1287471242" sldId="267"/>
        </pc:sldMkLst>
        <pc:spChg chg="mod">
          <ac:chgData name="Zaid Abed Jaser" userId="S::zar16001@student.mdh.se::425f5a0d-1cc7-4326-be4c-4447d62a2313" providerId="AD" clId="Web-{1747DD11-E73D-44BC-B34D-E037F503B1BF}" dt="2018-12-09T20:36:07.616" v="12" actId="20577"/>
          <ac:spMkLst>
            <pc:docMk/>
            <pc:sldMk cId="1287471242" sldId="267"/>
            <ac:spMk id="2" creationId="{E059FA47-2273-4A28-AD3B-8A5DC3BAAF9B}"/>
          </ac:spMkLst>
        </pc:spChg>
        <pc:spChg chg="mod">
          <ac:chgData name="Zaid Abed Jaser" userId="S::zar16001@student.mdh.se::425f5a0d-1cc7-4326-be4c-4447d62a2313" providerId="AD" clId="Web-{1747DD11-E73D-44BC-B34D-E037F503B1BF}" dt="2018-12-09T21:19:32.108" v="54" actId="20577"/>
          <ac:spMkLst>
            <pc:docMk/>
            <pc:sldMk cId="1287471242" sldId="267"/>
            <ac:spMk id="3" creationId="{A0D9983E-AE56-4D7C-9ECB-A17D7B2AB6FC}"/>
          </ac:spMkLst>
        </pc:spChg>
      </pc:sldChg>
      <pc:sldChg chg="addSp modSp">
        <pc:chgData name="Zaid Abed Jaser" userId="S::zar16001@student.mdh.se::425f5a0d-1cc7-4326-be4c-4447d62a2313" providerId="AD" clId="Web-{1747DD11-E73D-44BC-B34D-E037F503B1BF}" dt="2018-12-09T21:48:58.893" v="235" actId="1076"/>
        <pc:sldMkLst>
          <pc:docMk/>
          <pc:sldMk cId="1615014040" sldId="268"/>
        </pc:sldMkLst>
        <pc:spChg chg="mod">
          <ac:chgData name="Zaid Abed Jaser" userId="S::zar16001@student.mdh.se::425f5a0d-1cc7-4326-be4c-4447d62a2313" providerId="AD" clId="Web-{1747DD11-E73D-44BC-B34D-E037F503B1BF}" dt="2018-12-09T21:30:21.132" v="107" actId="20577"/>
          <ac:spMkLst>
            <pc:docMk/>
            <pc:sldMk cId="1615014040" sldId="268"/>
            <ac:spMk id="2" creationId="{DE45F7ED-DE03-412C-9948-12F0D38B945D}"/>
          </ac:spMkLst>
        </pc:spChg>
        <pc:spChg chg="mod">
          <ac:chgData name="Zaid Abed Jaser" userId="S::zar16001@student.mdh.se::425f5a0d-1cc7-4326-be4c-4447d62a2313" providerId="AD" clId="Web-{1747DD11-E73D-44BC-B34D-E037F503B1BF}" dt="2018-12-09T21:48:58.893" v="235" actId="1076"/>
          <ac:spMkLst>
            <pc:docMk/>
            <pc:sldMk cId="1615014040" sldId="268"/>
            <ac:spMk id="3" creationId="{565CE65F-D6E3-4FDE-BADB-6C813C15BD0B}"/>
          </ac:spMkLst>
        </pc:spChg>
        <pc:picChg chg="add mod">
          <ac:chgData name="Zaid Abed Jaser" userId="S::zar16001@student.mdh.se::425f5a0d-1cc7-4326-be4c-4447d62a2313" providerId="AD" clId="Web-{1747DD11-E73D-44BC-B34D-E037F503B1BF}" dt="2018-12-09T21:47:47.359" v="234" actId="1076"/>
          <ac:picMkLst>
            <pc:docMk/>
            <pc:sldMk cId="1615014040" sldId="268"/>
            <ac:picMk id="4" creationId="{9236BB3D-B11C-4848-BA3A-409FB85E968B}"/>
          </ac:picMkLst>
        </pc:picChg>
      </pc:sldChg>
    </pc:docChg>
  </pc:docChgLst>
  <pc:docChgLst>
    <pc:chgData name="Osamah Haitham Sabhan Al-Braichi" userId="S::oai16001@student.mdh.se::6a6f6781-f0b9-4d78-85ed-f068d48947fc" providerId="AD" clId="Web-{F864B7EE-8455-0501-91F8-C32C48750028}"/>
    <pc:docChg chg="delSld modSld">
      <pc:chgData name="Osamah Haitham Sabhan Al-Braichi" userId="S::oai16001@student.mdh.se::6a6f6781-f0b9-4d78-85ed-f068d48947fc" providerId="AD" clId="Web-{F864B7EE-8455-0501-91F8-C32C48750028}" dt="2018-12-11T18:00:08.355" v="931" actId="20577"/>
      <pc:docMkLst>
        <pc:docMk/>
      </pc:docMkLst>
      <pc:sldChg chg="modSp">
        <pc:chgData name="Osamah Haitham Sabhan Al-Braichi" userId="S::oai16001@student.mdh.se::6a6f6781-f0b9-4d78-85ed-f068d48947fc" providerId="AD" clId="Web-{F864B7EE-8455-0501-91F8-C32C48750028}" dt="2018-12-11T17:59:54.090" v="929" actId="20577"/>
        <pc:sldMkLst>
          <pc:docMk/>
          <pc:sldMk cId="315139456" sldId="258"/>
        </pc:sldMkLst>
        <pc:spChg chg="mod">
          <ac:chgData name="Osamah Haitham Sabhan Al-Braichi" userId="S::oai16001@student.mdh.se::6a6f6781-f0b9-4d78-85ed-f068d48947fc" providerId="AD" clId="Web-{F864B7EE-8455-0501-91F8-C32C48750028}" dt="2018-12-11T17:39:10.112" v="860" actId="1076"/>
          <ac:spMkLst>
            <pc:docMk/>
            <pc:sldMk cId="315139456" sldId="258"/>
            <ac:spMk id="2" creationId="{007FA8F1-36A6-4449-A60E-1E9F3B7B651A}"/>
          </ac:spMkLst>
        </pc:spChg>
        <pc:spChg chg="mod">
          <ac:chgData name="Osamah Haitham Sabhan Al-Braichi" userId="S::oai16001@student.mdh.se::6a6f6781-f0b9-4d78-85ed-f068d48947fc" providerId="AD" clId="Web-{F864B7EE-8455-0501-91F8-C32C48750028}" dt="2018-12-11T17:59:54.090" v="929" actId="20577"/>
          <ac:spMkLst>
            <pc:docMk/>
            <pc:sldMk cId="315139456" sldId="258"/>
            <ac:spMk id="3" creationId="{1F301B32-BF9B-4550-85E6-52FC3D8905E1}"/>
          </ac:spMkLst>
        </pc:spChg>
      </pc:sldChg>
      <pc:sldChg chg="modSp">
        <pc:chgData name="Osamah Haitham Sabhan Al-Braichi" userId="S::oai16001@student.mdh.se::6a6f6781-f0b9-4d78-85ed-f068d48947fc" providerId="AD" clId="Web-{F864B7EE-8455-0501-91F8-C32C48750028}" dt="2018-12-11T17:50:16.234" v="888" actId="20577"/>
        <pc:sldMkLst>
          <pc:docMk/>
          <pc:sldMk cId="3972503011" sldId="259"/>
        </pc:sldMkLst>
        <pc:spChg chg="mod">
          <ac:chgData name="Osamah Haitham Sabhan Al-Braichi" userId="S::oai16001@student.mdh.se::6a6f6781-f0b9-4d78-85ed-f068d48947fc" providerId="AD" clId="Web-{F864B7EE-8455-0501-91F8-C32C48750028}" dt="2018-12-11T17:50:16.234" v="888" actId="20577"/>
          <ac:spMkLst>
            <pc:docMk/>
            <pc:sldMk cId="3972503011" sldId="259"/>
            <ac:spMk id="3" creationId="{E17D1BC1-8396-4E77-99E1-33B987AABFE2}"/>
          </ac:spMkLst>
        </pc:spChg>
        <pc:picChg chg="mod">
          <ac:chgData name="Osamah Haitham Sabhan Al-Braichi" userId="S::oai16001@student.mdh.se::6a6f6781-f0b9-4d78-85ed-f068d48947fc" providerId="AD" clId="Web-{F864B7EE-8455-0501-91F8-C32C48750028}" dt="2018-12-11T15:10:56.378" v="568" actId="1076"/>
          <ac:picMkLst>
            <pc:docMk/>
            <pc:sldMk cId="3972503011" sldId="259"/>
            <ac:picMk id="5" creationId="{C47CB543-564D-4CC2-AE9D-05569D734F83}"/>
          </ac:picMkLst>
        </pc:picChg>
      </pc:sldChg>
      <pc:sldChg chg="del">
        <pc:chgData name="Osamah Haitham Sabhan Al-Braichi" userId="S::oai16001@student.mdh.se::6a6f6781-f0b9-4d78-85ed-f068d48947fc" providerId="AD" clId="Web-{F864B7EE-8455-0501-91F8-C32C48750028}" dt="2018-12-11T14:34:02.097" v="35"/>
        <pc:sldMkLst>
          <pc:docMk/>
          <pc:sldMk cId="2548993053" sldId="260"/>
        </pc:sldMkLst>
      </pc:sldChg>
      <pc:sldChg chg="modSp">
        <pc:chgData name="Osamah Haitham Sabhan Al-Braichi" userId="S::oai16001@student.mdh.se::6a6f6781-f0b9-4d78-85ed-f068d48947fc" providerId="AD" clId="Web-{F864B7EE-8455-0501-91F8-C32C48750028}" dt="2018-12-11T14:39:15.970" v="348" actId="20577"/>
        <pc:sldMkLst>
          <pc:docMk/>
          <pc:sldMk cId="4053666114" sldId="262"/>
        </pc:sldMkLst>
        <pc:spChg chg="mod">
          <ac:chgData name="Osamah Haitham Sabhan Al-Braichi" userId="S::oai16001@student.mdh.se::6a6f6781-f0b9-4d78-85ed-f068d48947fc" providerId="AD" clId="Web-{F864B7EE-8455-0501-91F8-C32C48750028}" dt="2018-12-11T14:39:15.970" v="348" actId="20577"/>
          <ac:spMkLst>
            <pc:docMk/>
            <pc:sldMk cId="4053666114" sldId="262"/>
            <ac:spMk id="3" creationId="{3E7C6ABF-C56F-4CB5-B8D6-5AFC9087C65A}"/>
          </ac:spMkLst>
        </pc:spChg>
      </pc:sldChg>
    </pc:docChg>
  </pc:docChgLst>
  <pc:docChgLst>
    <pc:chgData name="Mohammed Abusamaan" userId="S::man18071@student.mdh.se::8f5565fa-aa11-4619-9f26-fb1db65373c6" providerId="AD" clId="Web-{CB70E1D9-B74E-4549-B08D-24A407AB078E}"/>
    <pc:docChg chg="modSld">
      <pc:chgData name="Mohammed Abusamaan" userId="S::man18071@student.mdh.se::8f5565fa-aa11-4619-9f26-fb1db65373c6" providerId="AD" clId="Web-{CB70E1D9-B74E-4549-B08D-24A407AB078E}" dt="2018-12-12T08:10:19.729" v="1" actId="20577"/>
      <pc:docMkLst>
        <pc:docMk/>
      </pc:docMkLst>
      <pc:sldChg chg="modSp">
        <pc:chgData name="Mohammed Abusamaan" userId="S::man18071@student.mdh.se::8f5565fa-aa11-4619-9f26-fb1db65373c6" providerId="AD" clId="Web-{CB70E1D9-B74E-4549-B08D-24A407AB078E}" dt="2018-12-12T08:10:19.729" v="1" actId="20577"/>
        <pc:sldMkLst>
          <pc:docMk/>
          <pc:sldMk cId="2738004555" sldId="266"/>
        </pc:sldMkLst>
        <pc:spChg chg="mod">
          <ac:chgData name="Mohammed Abusamaan" userId="S::man18071@student.mdh.se::8f5565fa-aa11-4619-9f26-fb1db65373c6" providerId="AD" clId="Web-{CB70E1D9-B74E-4549-B08D-24A407AB078E}" dt="2018-12-12T08:10:19.729" v="1" actId="20577"/>
          <ac:spMkLst>
            <pc:docMk/>
            <pc:sldMk cId="2738004555" sldId="266"/>
            <ac:spMk id="3" creationId="{B6D3E218-A80D-476E-B59D-D82AD7FE189A}"/>
          </ac:spMkLst>
        </pc:spChg>
      </pc:sldChg>
    </pc:docChg>
  </pc:docChgLst>
  <pc:docChgLst>
    <pc:chgData name="Mohammed Abusamaan" userId="S::man18071@student.mdh.se::8f5565fa-aa11-4619-9f26-fb1db65373c6" providerId="AD" clId="Web-{6C61DEF1-75AD-46DC-A46E-BFF442AAC28D}"/>
    <pc:docChg chg="modSld">
      <pc:chgData name="Mohammed Abusamaan" userId="S::man18071@student.mdh.se::8f5565fa-aa11-4619-9f26-fb1db65373c6" providerId="AD" clId="Web-{6C61DEF1-75AD-46DC-A46E-BFF442AAC28D}" dt="2018-12-11T22:19:55.172" v="487" actId="20577"/>
      <pc:docMkLst>
        <pc:docMk/>
      </pc:docMkLst>
      <pc:sldChg chg="modSp">
        <pc:chgData name="Mohammed Abusamaan" userId="S::man18071@student.mdh.se::8f5565fa-aa11-4619-9f26-fb1db65373c6" providerId="AD" clId="Web-{6C61DEF1-75AD-46DC-A46E-BFF442AAC28D}" dt="2018-12-11T21:41:00.747" v="334" actId="20577"/>
        <pc:sldMkLst>
          <pc:docMk/>
          <pc:sldMk cId="1756097558" sldId="261"/>
        </pc:sldMkLst>
        <pc:spChg chg="mod">
          <ac:chgData name="Mohammed Abusamaan" userId="S::man18071@student.mdh.se::8f5565fa-aa11-4619-9f26-fb1db65373c6" providerId="AD" clId="Web-{6C61DEF1-75AD-46DC-A46E-BFF442AAC28D}" dt="2018-12-11T21:41:00.747" v="334" actId="20577"/>
          <ac:spMkLst>
            <pc:docMk/>
            <pc:sldMk cId="1756097558" sldId="261"/>
            <ac:spMk id="2" creationId="{FDA682ED-D2C4-485E-A535-21891F374A05}"/>
          </ac:spMkLst>
        </pc:spChg>
      </pc:sldChg>
      <pc:sldChg chg="modSp">
        <pc:chgData name="Mohammed Abusamaan" userId="S::man18071@student.mdh.se::8f5565fa-aa11-4619-9f26-fb1db65373c6" providerId="AD" clId="Web-{6C61DEF1-75AD-46DC-A46E-BFF442AAC28D}" dt="2018-12-11T21:40:11.559" v="319" actId="20577"/>
        <pc:sldMkLst>
          <pc:docMk/>
          <pc:sldMk cId="4053666114" sldId="262"/>
        </pc:sldMkLst>
        <pc:spChg chg="mod">
          <ac:chgData name="Mohammed Abusamaan" userId="S::man18071@student.mdh.se::8f5565fa-aa11-4619-9f26-fb1db65373c6" providerId="AD" clId="Web-{6C61DEF1-75AD-46DC-A46E-BFF442AAC28D}" dt="2018-12-11T21:40:11.559" v="319" actId="20577"/>
          <ac:spMkLst>
            <pc:docMk/>
            <pc:sldMk cId="4053666114" sldId="262"/>
            <ac:spMk id="2" creationId="{CDA653EE-ECDC-4B22-B3D3-F22CAD6F5A05}"/>
          </ac:spMkLst>
        </pc:spChg>
        <pc:spChg chg="mod">
          <ac:chgData name="Mohammed Abusamaan" userId="S::man18071@student.mdh.se::8f5565fa-aa11-4619-9f26-fb1db65373c6" providerId="AD" clId="Web-{6C61DEF1-75AD-46DC-A46E-BFF442AAC28D}" dt="2018-12-11T19:32:52.434" v="286" actId="20577"/>
          <ac:spMkLst>
            <pc:docMk/>
            <pc:sldMk cId="4053666114" sldId="262"/>
            <ac:spMk id="3" creationId="{3E7C6ABF-C56F-4CB5-B8D6-5AFC9087C65A}"/>
          </ac:spMkLst>
        </pc:spChg>
        <pc:picChg chg="mod">
          <ac:chgData name="Mohammed Abusamaan" userId="S::man18071@student.mdh.se::8f5565fa-aa11-4619-9f26-fb1db65373c6" providerId="AD" clId="Web-{6C61DEF1-75AD-46DC-A46E-BFF442AAC28D}" dt="2018-12-11T19:28:55.449" v="269" actId="1076"/>
          <ac:picMkLst>
            <pc:docMk/>
            <pc:sldMk cId="4053666114" sldId="262"/>
            <ac:picMk id="4" creationId="{B64C7839-1154-471F-9961-6B1D898BE8FD}"/>
          </ac:picMkLst>
        </pc:picChg>
        <pc:picChg chg="mod">
          <ac:chgData name="Mohammed Abusamaan" userId="S::man18071@student.mdh.se::8f5565fa-aa11-4619-9f26-fb1db65373c6" providerId="AD" clId="Web-{6C61DEF1-75AD-46DC-A46E-BFF442AAC28D}" dt="2018-12-11T19:28:48.918" v="268" actId="1076"/>
          <ac:picMkLst>
            <pc:docMk/>
            <pc:sldMk cId="4053666114" sldId="262"/>
            <ac:picMk id="6" creationId="{95ED18C9-78CF-4916-B535-112A5DC8A7A5}"/>
          </ac:picMkLst>
        </pc:picChg>
      </pc:sldChg>
      <pc:sldChg chg="addSp delSp modSp mod setBg setClrOvrMap">
        <pc:chgData name="Mohammed Abusamaan" userId="S::man18071@student.mdh.se::8f5565fa-aa11-4619-9f26-fb1db65373c6" providerId="AD" clId="Web-{6C61DEF1-75AD-46DC-A46E-BFF442AAC28D}" dt="2018-12-11T22:19:53.984" v="485" actId="20577"/>
        <pc:sldMkLst>
          <pc:docMk/>
          <pc:sldMk cId="1160103913" sldId="263"/>
        </pc:sldMkLst>
        <pc:spChg chg="mod">
          <ac:chgData name="Mohammed Abusamaan" userId="S::man18071@student.mdh.se::8f5565fa-aa11-4619-9f26-fb1db65373c6" providerId="AD" clId="Web-{6C61DEF1-75AD-46DC-A46E-BFF442AAC28D}" dt="2018-12-11T22:19:53.984" v="485" actId="20577"/>
          <ac:spMkLst>
            <pc:docMk/>
            <pc:sldMk cId="1160103913" sldId="263"/>
            <ac:spMk id="2" creationId="{75049857-9F3E-4989-964D-0FC9FD6C85EE}"/>
          </ac:spMkLst>
        </pc:spChg>
        <pc:spChg chg="del">
          <ac:chgData name="Mohammed Abusamaan" userId="S::man18071@student.mdh.se::8f5565fa-aa11-4619-9f26-fb1db65373c6" providerId="AD" clId="Web-{6C61DEF1-75AD-46DC-A46E-BFF442AAC28D}" dt="2018-12-11T22:04:26.765" v="337"/>
          <ac:spMkLst>
            <pc:docMk/>
            <pc:sldMk cId="1160103913" sldId="263"/>
            <ac:spMk id="3" creationId="{E39B7EFB-A9DF-46D6-927A-7A7934111BD2}"/>
          </ac:spMkLst>
        </pc:spChg>
        <pc:spChg chg="add del mod">
          <ac:chgData name="Mohammed Abusamaan" userId="S::man18071@student.mdh.se::8f5565fa-aa11-4619-9f26-fb1db65373c6" providerId="AD" clId="Web-{6C61DEF1-75AD-46DC-A46E-BFF442AAC28D}" dt="2018-12-11T22:14:58.031" v="445"/>
          <ac:spMkLst>
            <pc:docMk/>
            <pc:sldMk cId="1160103913" sldId="263"/>
            <ac:spMk id="8" creationId="{422752FF-3205-4A57-ADF8-6472DE738A89}"/>
          </ac:spMkLst>
        </pc:spChg>
        <pc:spChg chg="add del">
          <ac:chgData name="Mohammed Abusamaan" userId="S::man18071@student.mdh.se::8f5565fa-aa11-4619-9f26-fb1db65373c6" providerId="AD" clId="Web-{6C61DEF1-75AD-46DC-A46E-BFF442AAC28D}" dt="2018-12-11T22:11:48.906" v="419"/>
          <ac:spMkLst>
            <pc:docMk/>
            <pc:sldMk cId="1160103913" sldId="263"/>
            <ac:spMk id="23" creationId="{4F71A406-3CB7-4E4D-B434-24E6AA4F3997}"/>
          </ac:spMkLst>
        </pc:spChg>
        <pc:grpChg chg="add del">
          <ac:chgData name="Mohammed Abusamaan" userId="S::man18071@student.mdh.se::8f5565fa-aa11-4619-9f26-fb1db65373c6" providerId="AD" clId="Web-{6C61DEF1-75AD-46DC-A46E-BFF442AAC28D}" dt="2018-12-11T22:11:48.906" v="419"/>
          <ac:grpSpMkLst>
            <pc:docMk/>
            <pc:sldMk cId="1160103913" sldId="263"/>
            <ac:grpSpMk id="11" creationId="{5EA39187-0197-4C1D-BE4A-06B353C7B215}"/>
          </ac:grpSpMkLst>
        </pc:grpChg>
        <pc:picChg chg="add mod ord">
          <ac:chgData name="Mohammed Abusamaan" userId="S::man18071@student.mdh.se::8f5565fa-aa11-4619-9f26-fb1db65373c6" providerId="AD" clId="Web-{6C61DEF1-75AD-46DC-A46E-BFF442AAC28D}" dt="2018-12-11T22:17:04.719" v="451" actId="1076"/>
          <ac:picMkLst>
            <pc:docMk/>
            <pc:sldMk cId="1160103913" sldId="263"/>
            <ac:picMk id="4" creationId="{60D5A414-BE85-4CF4-AA74-54BB6B73E06D}"/>
          </ac:picMkLst>
        </pc:picChg>
        <pc:picChg chg="add mod">
          <ac:chgData name="Mohammed Abusamaan" userId="S::man18071@student.mdh.se::8f5565fa-aa11-4619-9f26-fb1db65373c6" providerId="AD" clId="Web-{6C61DEF1-75AD-46DC-A46E-BFF442AAC28D}" dt="2018-12-11T22:15:09.265" v="446" actId="14100"/>
          <ac:picMkLst>
            <pc:docMk/>
            <pc:sldMk cId="1160103913" sldId="263"/>
            <ac:picMk id="6" creationId="{C14E37DD-5CDE-46B5-A6EC-7D6EE636D7E8}"/>
          </ac:picMkLst>
        </pc:picChg>
        <pc:picChg chg="add mod">
          <ac:chgData name="Mohammed Abusamaan" userId="S::man18071@student.mdh.se::8f5565fa-aa11-4619-9f26-fb1db65373c6" providerId="AD" clId="Web-{6C61DEF1-75AD-46DC-A46E-BFF442AAC28D}" dt="2018-12-11T22:18:48.219" v="455" actId="1076"/>
          <ac:picMkLst>
            <pc:docMk/>
            <pc:sldMk cId="1160103913" sldId="263"/>
            <ac:picMk id="9" creationId="{D28613AB-B3CE-4D6A-BF7F-62923A360FE3}"/>
          </ac:picMkLst>
        </pc:picChg>
      </pc:sldChg>
    </pc:docChg>
  </pc:docChgLst>
  <pc:docChgLst>
    <pc:chgData name="Erika Weilander" userId="S::ewr15002@student.mdh.se::c0bf1b55-8eeb-426d-b8e4-9439ebf6e844" providerId="AD" clId="Web-{61B7420A-1087-C64A-96F7-5862EFC25004}"/>
    <pc:docChg chg="modSld">
      <pc:chgData name="Erika Weilander" userId="S::ewr15002@student.mdh.se::c0bf1b55-8eeb-426d-b8e4-9439ebf6e844" providerId="AD" clId="Web-{61B7420A-1087-C64A-96F7-5862EFC25004}" dt="2018-12-10T12:14:52.414" v="161" actId="20577"/>
      <pc:docMkLst>
        <pc:docMk/>
      </pc:docMkLst>
      <pc:sldChg chg="addSp delSp modSp">
        <pc:chgData name="Erika Weilander" userId="S::ewr15002@student.mdh.se::c0bf1b55-8eeb-426d-b8e4-9439ebf6e844" providerId="AD" clId="Web-{61B7420A-1087-C64A-96F7-5862EFC25004}" dt="2018-12-10T12:11:20.412" v="5" actId="14100"/>
        <pc:sldMkLst>
          <pc:docMk/>
          <pc:sldMk cId="3972503011" sldId="259"/>
        </pc:sldMkLst>
        <pc:spChg chg="add mod">
          <ac:chgData name="Erika Weilander" userId="S::ewr15002@student.mdh.se::c0bf1b55-8eeb-426d-b8e4-9439ebf6e844" providerId="AD" clId="Web-{61B7420A-1087-C64A-96F7-5862EFC25004}" dt="2018-12-10T12:10:59.021" v="2"/>
          <ac:spMkLst>
            <pc:docMk/>
            <pc:sldMk cId="3972503011" sldId="259"/>
            <ac:spMk id="6" creationId="{0CD70885-8B3A-43DB-A0F7-E1439D78BA72}"/>
          </ac:spMkLst>
        </pc:spChg>
        <pc:picChg chg="del">
          <ac:chgData name="Erika Weilander" userId="S::ewr15002@student.mdh.se::c0bf1b55-8eeb-426d-b8e4-9439ebf6e844" providerId="AD" clId="Web-{61B7420A-1087-C64A-96F7-5862EFC25004}" dt="2018-12-10T12:09:22.661" v="0"/>
          <ac:picMkLst>
            <pc:docMk/>
            <pc:sldMk cId="3972503011" sldId="259"/>
            <ac:picMk id="4" creationId="{3906EEF6-0194-4ABB-94AE-F8A7BEFB9842}"/>
          </ac:picMkLst>
        </pc:picChg>
        <pc:picChg chg="add mod">
          <ac:chgData name="Erika Weilander" userId="S::ewr15002@student.mdh.se::c0bf1b55-8eeb-426d-b8e4-9439ebf6e844" providerId="AD" clId="Web-{61B7420A-1087-C64A-96F7-5862EFC25004}" dt="2018-12-10T12:11:20.412" v="5" actId="14100"/>
          <ac:picMkLst>
            <pc:docMk/>
            <pc:sldMk cId="3972503011" sldId="259"/>
            <ac:picMk id="7" creationId="{36CB5E46-A794-438F-958D-96630E4FB338}"/>
          </ac:picMkLst>
        </pc:picChg>
      </pc:sldChg>
      <pc:sldChg chg="modSp">
        <pc:chgData name="Erika Weilander" userId="S::ewr15002@student.mdh.se::c0bf1b55-8eeb-426d-b8e4-9439ebf6e844" providerId="AD" clId="Web-{61B7420A-1087-C64A-96F7-5862EFC25004}" dt="2018-12-10T12:12:52.413" v="24" actId="20577"/>
        <pc:sldMkLst>
          <pc:docMk/>
          <pc:sldMk cId="2548993053" sldId="260"/>
        </pc:sldMkLst>
        <pc:spChg chg="mod">
          <ac:chgData name="Erika Weilander" userId="S::ewr15002@student.mdh.se::c0bf1b55-8eeb-426d-b8e4-9439ebf6e844" providerId="AD" clId="Web-{61B7420A-1087-C64A-96F7-5862EFC25004}" dt="2018-12-10T12:12:52.413" v="24" actId="20577"/>
          <ac:spMkLst>
            <pc:docMk/>
            <pc:sldMk cId="2548993053" sldId="260"/>
            <ac:spMk id="3" creationId="{905B8F46-A63B-4844-991C-7C1B8ACA38B2}"/>
          </ac:spMkLst>
        </pc:spChg>
      </pc:sldChg>
      <pc:sldChg chg="modSp">
        <pc:chgData name="Erika Weilander" userId="S::ewr15002@student.mdh.se::c0bf1b55-8eeb-426d-b8e4-9439ebf6e844" providerId="AD" clId="Web-{61B7420A-1087-C64A-96F7-5862EFC25004}" dt="2018-12-10T12:13:41.210" v="64" actId="20577"/>
        <pc:sldMkLst>
          <pc:docMk/>
          <pc:sldMk cId="4053666114" sldId="262"/>
        </pc:sldMkLst>
        <pc:spChg chg="mod">
          <ac:chgData name="Erika Weilander" userId="S::ewr15002@student.mdh.se::c0bf1b55-8eeb-426d-b8e4-9439ebf6e844" providerId="AD" clId="Web-{61B7420A-1087-C64A-96F7-5862EFC25004}" dt="2018-12-10T12:13:41.210" v="64" actId="20577"/>
          <ac:spMkLst>
            <pc:docMk/>
            <pc:sldMk cId="4053666114" sldId="262"/>
            <ac:spMk id="3" creationId="{3E7C6ABF-C56F-4CB5-B8D6-5AFC9087C65A}"/>
          </ac:spMkLst>
        </pc:spChg>
      </pc:sldChg>
      <pc:sldChg chg="modSp">
        <pc:chgData name="Erika Weilander" userId="S::ewr15002@student.mdh.se::c0bf1b55-8eeb-426d-b8e4-9439ebf6e844" providerId="AD" clId="Web-{61B7420A-1087-C64A-96F7-5862EFC25004}" dt="2018-12-10T12:14:52.414" v="160" actId="20577"/>
        <pc:sldMkLst>
          <pc:docMk/>
          <pc:sldMk cId="2738004555" sldId="266"/>
        </pc:sldMkLst>
        <pc:spChg chg="mod">
          <ac:chgData name="Erika Weilander" userId="S::ewr15002@student.mdh.se::c0bf1b55-8eeb-426d-b8e4-9439ebf6e844" providerId="AD" clId="Web-{61B7420A-1087-C64A-96F7-5862EFC25004}" dt="2018-12-10T12:14:52.414" v="160" actId="20577"/>
          <ac:spMkLst>
            <pc:docMk/>
            <pc:sldMk cId="2738004555" sldId="266"/>
            <ac:spMk id="3" creationId="{B6D3E218-A80D-476E-B59D-D82AD7FE189A}"/>
          </ac:spMkLst>
        </pc:spChg>
      </pc:sldChg>
    </pc:docChg>
  </pc:docChgLst>
  <pc:docChgLst>
    <pc:chgData name="Osamah Haitham Sabhan Al-Braichi" userId="S::oai16001@student.mdh.se::6a6f6781-f0b9-4d78-85ed-f068d48947fc" providerId="AD" clId="Web-{0B16F335-8C99-6CEF-57B7-1D50BAD0F094}"/>
    <pc:docChg chg="modSld">
      <pc:chgData name="Osamah Haitham Sabhan Al-Braichi" userId="S::oai16001@student.mdh.se::6a6f6781-f0b9-4d78-85ed-f068d48947fc" providerId="AD" clId="Web-{0B16F335-8C99-6CEF-57B7-1D50BAD0F094}" dt="2018-12-09T21:51:52.189" v="164" actId="20577"/>
      <pc:docMkLst>
        <pc:docMk/>
      </pc:docMkLst>
      <pc:sldChg chg="modSp">
        <pc:chgData name="Osamah Haitham Sabhan Al-Braichi" userId="S::oai16001@student.mdh.se::6a6f6781-f0b9-4d78-85ed-f068d48947fc" providerId="AD" clId="Web-{0B16F335-8C99-6CEF-57B7-1D50BAD0F094}" dt="2018-12-09T21:51:52.189" v="163" actId="20577"/>
        <pc:sldMkLst>
          <pc:docMk/>
          <pc:sldMk cId="109857222" sldId="256"/>
        </pc:sldMkLst>
        <pc:spChg chg="mod">
          <ac:chgData name="Osamah Haitham Sabhan Al-Braichi" userId="S::oai16001@student.mdh.se::6a6f6781-f0b9-4d78-85ed-f068d48947fc" providerId="AD" clId="Web-{0B16F335-8C99-6CEF-57B7-1D50BAD0F094}" dt="2018-12-09T21:51:52.189" v="163" actId="20577"/>
          <ac:spMkLst>
            <pc:docMk/>
            <pc:sldMk cId="109857222" sldId="256"/>
            <ac:spMk id="5" creationId="{F455A708-9F99-4749-85DB-25E346AAA212}"/>
          </ac:spMkLst>
        </pc:spChg>
      </pc:sldChg>
      <pc:sldChg chg="addSp modSp">
        <pc:chgData name="Osamah Haitham Sabhan Al-Braichi" userId="S::oai16001@student.mdh.se::6a6f6781-f0b9-4d78-85ed-f068d48947fc" providerId="AD" clId="Web-{0B16F335-8C99-6CEF-57B7-1D50BAD0F094}" dt="2018-12-09T21:44:40.850" v="152" actId="20577"/>
        <pc:sldMkLst>
          <pc:docMk/>
          <pc:sldMk cId="710575531" sldId="257"/>
        </pc:sldMkLst>
        <pc:spChg chg="mod">
          <ac:chgData name="Osamah Haitham Sabhan Al-Braichi" userId="S::oai16001@student.mdh.se::6a6f6781-f0b9-4d78-85ed-f068d48947fc" providerId="AD" clId="Web-{0B16F335-8C99-6CEF-57B7-1D50BAD0F094}" dt="2018-12-09T21:44:40.850" v="152" actId="20577"/>
          <ac:spMkLst>
            <pc:docMk/>
            <pc:sldMk cId="710575531" sldId="257"/>
            <ac:spMk id="2" creationId="{0DA12F63-4A9D-4B90-B611-39C8ED4F5C30}"/>
          </ac:spMkLst>
        </pc:spChg>
        <pc:picChg chg="add mod">
          <ac:chgData name="Osamah Haitham Sabhan Al-Braichi" userId="S::oai16001@student.mdh.se::6a6f6781-f0b9-4d78-85ed-f068d48947fc" providerId="AD" clId="Web-{0B16F335-8C99-6CEF-57B7-1D50BAD0F094}" dt="2018-12-09T21:11:36.450" v="54" actId="1076"/>
          <ac:picMkLst>
            <pc:docMk/>
            <pc:sldMk cId="710575531" sldId="257"/>
            <ac:picMk id="5" creationId="{1A5A9A6A-1100-489A-A1A0-4516B0407939}"/>
          </ac:picMkLst>
        </pc:picChg>
      </pc:sldChg>
      <pc:sldChg chg="modSp">
        <pc:chgData name="Osamah Haitham Sabhan Al-Braichi" userId="S::oai16001@student.mdh.se::6a6f6781-f0b9-4d78-85ed-f068d48947fc" providerId="AD" clId="Web-{0B16F335-8C99-6CEF-57B7-1D50BAD0F094}" dt="2018-12-09T21:49:28.925" v="156" actId="20577"/>
        <pc:sldMkLst>
          <pc:docMk/>
          <pc:sldMk cId="315139456" sldId="258"/>
        </pc:sldMkLst>
        <pc:spChg chg="mod">
          <ac:chgData name="Osamah Haitham Sabhan Al-Braichi" userId="S::oai16001@student.mdh.se::6a6f6781-f0b9-4d78-85ed-f068d48947fc" providerId="AD" clId="Web-{0B16F335-8C99-6CEF-57B7-1D50BAD0F094}" dt="2018-12-09T21:49:28.925" v="156" actId="20577"/>
          <ac:spMkLst>
            <pc:docMk/>
            <pc:sldMk cId="315139456" sldId="258"/>
            <ac:spMk id="3" creationId="{1F301B32-BF9B-4550-85E6-52FC3D8905E1}"/>
          </ac:spMkLst>
        </pc:spChg>
      </pc:sldChg>
      <pc:sldChg chg="addSp modSp">
        <pc:chgData name="Osamah Haitham Sabhan Al-Braichi" userId="S::oai16001@student.mdh.se::6a6f6781-f0b9-4d78-85ed-f068d48947fc" providerId="AD" clId="Web-{0B16F335-8C99-6CEF-57B7-1D50BAD0F094}" dt="2018-12-09T21:50:01.956" v="158" actId="14100"/>
        <pc:sldMkLst>
          <pc:docMk/>
          <pc:sldMk cId="3972503011" sldId="259"/>
        </pc:sldMkLst>
        <pc:spChg chg="mod">
          <ac:chgData name="Osamah Haitham Sabhan Al-Braichi" userId="S::oai16001@student.mdh.se::6a6f6781-f0b9-4d78-85ed-f068d48947fc" providerId="AD" clId="Web-{0B16F335-8C99-6CEF-57B7-1D50BAD0F094}" dt="2018-12-09T21:21:41.037" v="119" actId="20577"/>
          <ac:spMkLst>
            <pc:docMk/>
            <pc:sldMk cId="3972503011" sldId="259"/>
            <ac:spMk id="3" creationId="{E17D1BC1-8396-4E77-99E1-33B987AABFE2}"/>
          </ac:spMkLst>
        </pc:spChg>
        <pc:picChg chg="mod">
          <ac:chgData name="Osamah Haitham Sabhan Al-Braichi" userId="S::oai16001@student.mdh.se::6a6f6781-f0b9-4d78-85ed-f068d48947fc" providerId="AD" clId="Web-{0B16F335-8C99-6CEF-57B7-1D50BAD0F094}" dt="2018-12-09T21:29:44.750" v="127" actId="14100"/>
          <ac:picMkLst>
            <pc:docMk/>
            <pc:sldMk cId="3972503011" sldId="259"/>
            <ac:picMk id="4" creationId="{3906EEF6-0194-4ABB-94AE-F8A7BEFB9842}"/>
          </ac:picMkLst>
        </pc:picChg>
        <pc:picChg chg="add mod">
          <ac:chgData name="Osamah Haitham Sabhan Al-Braichi" userId="S::oai16001@student.mdh.se::6a6f6781-f0b9-4d78-85ed-f068d48947fc" providerId="AD" clId="Web-{0B16F335-8C99-6CEF-57B7-1D50BAD0F094}" dt="2018-12-09T21:50:01.956" v="158" actId="14100"/>
          <ac:picMkLst>
            <pc:docMk/>
            <pc:sldMk cId="3972503011" sldId="259"/>
            <ac:picMk id="5" creationId="{C47CB543-564D-4CC2-AE9D-05569D734F83}"/>
          </ac:picMkLst>
        </pc:picChg>
      </pc:sldChg>
      <pc:sldChg chg="modSp">
        <pc:chgData name="Osamah Haitham Sabhan Al-Braichi" userId="S::oai16001@student.mdh.se::6a6f6781-f0b9-4d78-85ed-f068d48947fc" providerId="AD" clId="Web-{0B16F335-8C99-6CEF-57B7-1D50BAD0F094}" dt="2018-12-09T21:30:49.937" v="148" actId="20577"/>
        <pc:sldMkLst>
          <pc:docMk/>
          <pc:sldMk cId="2548993053" sldId="260"/>
        </pc:sldMkLst>
        <pc:spChg chg="mod">
          <ac:chgData name="Osamah Haitham Sabhan Al-Braichi" userId="S::oai16001@student.mdh.se::6a6f6781-f0b9-4d78-85ed-f068d48947fc" providerId="AD" clId="Web-{0B16F335-8C99-6CEF-57B7-1D50BAD0F094}" dt="2018-12-09T21:30:49.937" v="148" actId="20577"/>
          <ac:spMkLst>
            <pc:docMk/>
            <pc:sldMk cId="2548993053" sldId="260"/>
            <ac:spMk id="3" creationId="{905B8F46-A63B-4844-991C-7C1B8ACA38B2}"/>
          </ac:spMkLst>
        </pc:spChg>
      </pc:sldChg>
      <pc:sldChg chg="modSp">
        <pc:chgData name="Osamah Haitham Sabhan Al-Braichi" userId="S::oai16001@student.mdh.se::6a6f6781-f0b9-4d78-85ed-f068d48947fc" providerId="AD" clId="Web-{0B16F335-8C99-6CEF-57B7-1D50BAD0F094}" dt="2018-12-09T21:18:27.039" v="74" actId="20577"/>
        <pc:sldMkLst>
          <pc:docMk/>
          <pc:sldMk cId="1287471242" sldId="267"/>
        </pc:sldMkLst>
        <pc:spChg chg="mod">
          <ac:chgData name="Osamah Haitham Sabhan Al-Braichi" userId="S::oai16001@student.mdh.se::6a6f6781-f0b9-4d78-85ed-f068d48947fc" providerId="AD" clId="Web-{0B16F335-8C99-6CEF-57B7-1D50BAD0F094}" dt="2018-12-09T21:18:27.039" v="74" actId="20577"/>
          <ac:spMkLst>
            <pc:docMk/>
            <pc:sldMk cId="1287471242" sldId="267"/>
            <ac:spMk id="3" creationId="{A0D9983E-AE56-4D7C-9ECB-A17D7B2AB6FC}"/>
          </ac:spMkLst>
        </pc:spChg>
      </pc:sldChg>
    </pc:docChg>
  </pc:docChgLst>
  <pc:docChgLst>
    <pc:chgData name="Sai Vijay Vemasani" userId="S::svi18002@student.mdh.se::00dc291c-3163-4c56-baf7-016b7277d9e1" providerId="AD" clId="Web-{11162B66-E791-D367-FD8E-76CE81044797}"/>
    <pc:docChg chg="modSld">
      <pc:chgData name="Sai Vijay Vemasani" userId="S::svi18002@student.mdh.se::00dc291c-3163-4c56-baf7-016b7277d9e1" providerId="AD" clId="Web-{11162B66-E791-D367-FD8E-76CE81044797}" dt="2018-12-10T14:42:52.527" v="36" actId="20577"/>
      <pc:docMkLst>
        <pc:docMk/>
      </pc:docMkLst>
      <pc:sldChg chg="modSp">
        <pc:chgData name="Sai Vijay Vemasani" userId="S::svi18002@student.mdh.se::00dc291c-3163-4c56-baf7-016b7277d9e1" providerId="AD" clId="Web-{11162B66-E791-D367-FD8E-76CE81044797}" dt="2018-12-10T14:42:23.184" v="12" actId="20577"/>
        <pc:sldMkLst>
          <pc:docMk/>
          <pc:sldMk cId="465150495" sldId="264"/>
        </pc:sldMkLst>
        <pc:spChg chg="mod">
          <ac:chgData name="Sai Vijay Vemasani" userId="S::svi18002@student.mdh.se::00dc291c-3163-4c56-baf7-016b7277d9e1" providerId="AD" clId="Web-{11162B66-E791-D367-FD8E-76CE81044797}" dt="2018-12-10T14:42:23.184" v="12" actId="20577"/>
          <ac:spMkLst>
            <pc:docMk/>
            <pc:sldMk cId="465150495" sldId="264"/>
            <ac:spMk id="2" creationId="{050B7294-7DD3-417E-9836-CA60E49AB5CE}"/>
          </ac:spMkLst>
        </pc:spChg>
      </pc:sldChg>
      <pc:sldChg chg="modSp">
        <pc:chgData name="Sai Vijay Vemasani" userId="S::svi18002@student.mdh.se::00dc291c-3163-4c56-baf7-016b7277d9e1" providerId="AD" clId="Web-{11162B66-E791-D367-FD8E-76CE81044797}" dt="2018-12-10T14:42:33.012" v="25" actId="20577"/>
        <pc:sldMkLst>
          <pc:docMk/>
          <pc:sldMk cId="1959936220" sldId="265"/>
        </pc:sldMkLst>
        <pc:spChg chg="mod">
          <ac:chgData name="Sai Vijay Vemasani" userId="S::svi18002@student.mdh.se::00dc291c-3163-4c56-baf7-016b7277d9e1" providerId="AD" clId="Web-{11162B66-E791-D367-FD8E-76CE81044797}" dt="2018-12-10T14:42:33.012" v="25" actId="20577"/>
          <ac:spMkLst>
            <pc:docMk/>
            <pc:sldMk cId="1959936220" sldId="265"/>
            <ac:spMk id="2" creationId="{EEE56B8B-9277-4FC9-A563-A876907D0A3D}"/>
          </ac:spMkLst>
        </pc:spChg>
      </pc:sldChg>
      <pc:sldChg chg="modSp">
        <pc:chgData name="Sai Vijay Vemasani" userId="S::svi18002@student.mdh.se::00dc291c-3163-4c56-baf7-016b7277d9e1" providerId="AD" clId="Web-{11162B66-E791-D367-FD8E-76CE81044797}" dt="2018-12-10T14:42:42.871" v="34" actId="20577"/>
        <pc:sldMkLst>
          <pc:docMk/>
          <pc:sldMk cId="2738004555" sldId="266"/>
        </pc:sldMkLst>
        <pc:spChg chg="mod">
          <ac:chgData name="Sai Vijay Vemasani" userId="S::svi18002@student.mdh.se::00dc291c-3163-4c56-baf7-016b7277d9e1" providerId="AD" clId="Web-{11162B66-E791-D367-FD8E-76CE81044797}" dt="2018-12-10T14:42:42.871" v="34" actId="20577"/>
          <ac:spMkLst>
            <pc:docMk/>
            <pc:sldMk cId="2738004555" sldId="266"/>
            <ac:spMk id="2" creationId="{875D0951-0883-49F3-B917-B64E9B42BA0B}"/>
          </ac:spMkLst>
        </pc:spChg>
      </pc:sldChg>
    </pc:docChg>
  </pc:docChgLst>
  <pc:docChgLst>
    <pc:chgData clId="Web-{61B7420A-1087-C64A-96F7-5862EFC25004}"/>
    <pc:docChg chg="modSld">
      <pc:chgData name="" userId="" providerId="" clId="Web-{61B7420A-1087-C64A-96F7-5862EFC25004}" dt="2018-12-10T12:09:03.911" v="9" actId="20577"/>
      <pc:docMkLst>
        <pc:docMk/>
      </pc:docMkLst>
      <pc:sldChg chg="modSp">
        <pc:chgData name="" userId="" providerId="" clId="Web-{61B7420A-1087-C64A-96F7-5862EFC25004}" dt="2018-12-10T12:09:03.895" v="8" actId="20577"/>
        <pc:sldMkLst>
          <pc:docMk/>
          <pc:sldMk cId="109857222" sldId="256"/>
        </pc:sldMkLst>
        <pc:spChg chg="mod">
          <ac:chgData name="" userId="" providerId="" clId="Web-{61B7420A-1087-C64A-96F7-5862EFC25004}" dt="2018-12-10T12:09:03.895" v="8" actId="20577"/>
          <ac:spMkLst>
            <pc:docMk/>
            <pc:sldMk cId="109857222" sldId="256"/>
            <ac:spMk id="5" creationId="{F455A708-9F99-4749-85DB-25E346AAA212}"/>
          </ac:spMkLst>
        </pc:spChg>
      </pc:sldChg>
    </pc:docChg>
  </pc:docChgLst>
  <pc:docChgLst>
    <pc:chgData name="Osamah Haitham Sabhan Al-Braichi" userId="S::oai16001@student.mdh.se::6a6f6781-f0b9-4d78-85ed-f068d48947fc" providerId="AD" clId="Web-{1E957B3E-1264-F640-2FEC-EF9EC8DCCA8A}"/>
    <pc:docChg chg="addSld modSld">
      <pc:chgData name="Osamah Haitham Sabhan Al-Braichi" userId="S::oai16001@student.mdh.se::6a6f6781-f0b9-4d78-85ed-f068d48947fc" providerId="AD" clId="Web-{1E957B3E-1264-F640-2FEC-EF9EC8DCCA8A}" dt="2018-12-07T15:11:57.947" v="650" actId="20577"/>
      <pc:docMkLst>
        <pc:docMk/>
      </pc:docMkLst>
      <pc:sldChg chg="addSp delSp modSp">
        <pc:chgData name="Osamah Haitham Sabhan Al-Braichi" userId="S::oai16001@student.mdh.se::6a6f6781-f0b9-4d78-85ed-f068d48947fc" providerId="AD" clId="Web-{1E957B3E-1264-F640-2FEC-EF9EC8DCCA8A}" dt="2018-12-07T14:13:52.855" v="19" actId="20577"/>
        <pc:sldMkLst>
          <pc:docMk/>
          <pc:sldMk cId="109857222" sldId="256"/>
        </pc:sldMkLst>
        <pc:spChg chg="mod">
          <ac:chgData name="Osamah Haitham Sabhan Al-Braichi" userId="S::oai16001@student.mdh.se::6a6f6781-f0b9-4d78-85ed-f068d48947fc" providerId="AD" clId="Web-{1E957B3E-1264-F640-2FEC-EF9EC8DCCA8A}" dt="2018-12-07T14:13:52.855" v="19" actId="20577"/>
          <ac:spMkLst>
            <pc:docMk/>
            <pc:sldMk cId="109857222" sldId="256"/>
            <ac:spMk id="2" creationId="{00000000-0000-0000-0000-000000000000}"/>
          </ac:spMkLst>
        </pc:spChg>
        <pc:spChg chg="del mod">
          <ac:chgData name="Osamah Haitham Sabhan Al-Braichi" userId="S::oai16001@student.mdh.se::6a6f6781-f0b9-4d78-85ed-f068d48947fc" providerId="AD" clId="Web-{1E957B3E-1264-F640-2FEC-EF9EC8DCCA8A}" dt="2018-12-07T14:10:42.059" v="9"/>
          <ac:spMkLst>
            <pc:docMk/>
            <pc:sldMk cId="109857222" sldId="256"/>
            <ac:spMk id="3" creationId="{00000000-0000-0000-0000-000000000000}"/>
          </ac:spMkLst>
        </pc:spChg>
        <pc:spChg chg="add del">
          <ac:chgData name="Osamah Haitham Sabhan Al-Braichi" userId="S::oai16001@student.mdh.se::6a6f6781-f0b9-4d78-85ed-f068d48947fc" providerId="AD" clId="Web-{1E957B3E-1264-F640-2FEC-EF9EC8DCCA8A}" dt="2018-12-07T14:10:13.169" v="1"/>
          <ac:spMkLst>
            <pc:docMk/>
            <pc:sldMk cId="109857222" sldId="256"/>
            <ac:spMk id="4" creationId="{F455A708-9F99-4749-85DB-25E346AAA212}"/>
          </ac:spMkLst>
        </pc:spChg>
        <pc:spChg chg="add mod">
          <ac:chgData name="Osamah Haitham Sabhan Al-Braichi" userId="S::oai16001@student.mdh.se::6a6f6781-f0b9-4d78-85ed-f068d48947fc" providerId="AD" clId="Web-{1E957B3E-1264-F640-2FEC-EF9EC8DCCA8A}" dt="2018-12-07T14:11:24.014" v="14" actId="20577"/>
          <ac:spMkLst>
            <pc:docMk/>
            <pc:sldMk cId="109857222" sldId="256"/>
            <ac:spMk id="5" creationId="{F455A708-9F99-4749-85DB-25E346AAA212}"/>
          </ac:spMkLst>
        </pc:spChg>
      </pc:sldChg>
      <pc:sldChg chg="modSp">
        <pc:chgData name="Osamah Haitham Sabhan Al-Braichi" userId="S::oai16001@student.mdh.se::6a6f6781-f0b9-4d78-85ed-f068d48947fc" providerId="AD" clId="Web-{1E957B3E-1264-F640-2FEC-EF9EC8DCCA8A}" dt="2018-12-07T14:20:53.353" v="56" actId="20577"/>
        <pc:sldMkLst>
          <pc:docMk/>
          <pc:sldMk cId="710575531" sldId="257"/>
        </pc:sldMkLst>
        <pc:spChg chg="mod">
          <ac:chgData name="Osamah Haitham Sabhan Al-Braichi" userId="S::oai16001@student.mdh.se::6a6f6781-f0b9-4d78-85ed-f068d48947fc" providerId="AD" clId="Web-{1E957B3E-1264-F640-2FEC-EF9EC8DCCA8A}" dt="2018-12-07T14:20:53.353" v="56" actId="20577"/>
          <ac:spMkLst>
            <pc:docMk/>
            <pc:sldMk cId="710575531" sldId="257"/>
            <ac:spMk id="3" creationId="{F5BA97D0-61CA-4A1D-9D04-30B24863DBCB}"/>
          </ac:spMkLst>
        </pc:spChg>
      </pc:sldChg>
      <pc:sldChg chg="modSp">
        <pc:chgData name="Osamah Haitham Sabhan Al-Braichi" userId="S::oai16001@student.mdh.se::6a6f6781-f0b9-4d78-85ed-f068d48947fc" providerId="AD" clId="Web-{1E957B3E-1264-F640-2FEC-EF9EC8DCCA8A}" dt="2018-12-07T14:34:51.958" v="233" actId="20577"/>
        <pc:sldMkLst>
          <pc:docMk/>
          <pc:sldMk cId="315139456" sldId="258"/>
        </pc:sldMkLst>
        <pc:spChg chg="mod">
          <ac:chgData name="Osamah Haitham Sabhan Al-Braichi" userId="S::oai16001@student.mdh.se::6a6f6781-f0b9-4d78-85ed-f068d48947fc" providerId="AD" clId="Web-{1E957B3E-1264-F640-2FEC-EF9EC8DCCA8A}" dt="2018-12-07T14:34:51.958" v="233" actId="20577"/>
          <ac:spMkLst>
            <pc:docMk/>
            <pc:sldMk cId="315139456" sldId="258"/>
            <ac:spMk id="3" creationId="{1F301B32-BF9B-4550-85E6-52FC3D8905E1}"/>
          </ac:spMkLst>
        </pc:spChg>
      </pc:sldChg>
      <pc:sldChg chg="modSp">
        <pc:chgData name="Osamah Haitham Sabhan Al-Braichi" userId="S::oai16001@student.mdh.se::6a6f6781-f0b9-4d78-85ed-f068d48947fc" providerId="AD" clId="Web-{1E957B3E-1264-F640-2FEC-EF9EC8DCCA8A}" dt="2018-12-07T14:34:56.005" v="235" actId="20577"/>
        <pc:sldMkLst>
          <pc:docMk/>
          <pc:sldMk cId="3972503011" sldId="259"/>
        </pc:sldMkLst>
        <pc:spChg chg="mod">
          <ac:chgData name="Osamah Haitham Sabhan Al-Braichi" userId="S::oai16001@student.mdh.se::6a6f6781-f0b9-4d78-85ed-f068d48947fc" providerId="AD" clId="Web-{1E957B3E-1264-F640-2FEC-EF9EC8DCCA8A}" dt="2018-12-07T14:34:56.005" v="235" actId="20577"/>
          <ac:spMkLst>
            <pc:docMk/>
            <pc:sldMk cId="3972503011" sldId="259"/>
            <ac:spMk id="3" creationId="{E17D1BC1-8396-4E77-99E1-33B987AABFE2}"/>
          </ac:spMkLst>
        </pc:spChg>
      </pc:sldChg>
      <pc:sldChg chg="modSp">
        <pc:chgData name="Osamah Haitham Sabhan Al-Braichi" userId="S::oai16001@student.mdh.se::6a6f6781-f0b9-4d78-85ed-f068d48947fc" providerId="AD" clId="Web-{1E957B3E-1264-F640-2FEC-EF9EC8DCCA8A}" dt="2018-12-07T14:42:31.519" v="270" actId="20577"/>
        <pc:sldMkLst>
          <pc:docMk/>
          <pc:sldMk cId="2548993053" sldId="260"/>
        </pc:sldMkLst>
        <pc:spChg chg="mod">
          <ac:chgData name="Osamah Haitham Sabhan Al-Braichi" userId="S::oai16001@student.mdh.se::6a6f6781-f0b9-4d78-85ed-f068d48947fc" providerId="AD" clId="Web-{1E957B3E-1264-F640-2FEC-EF9EC8DCCA8A}" dt="2018-12-07T14:42:31.519" v="270" actId="20577"/>
          <ac:spMkLst>
            <pc:docMk/>
            <pc:sldMk cId="2548993053" sldId="260"/>
            <ac:spMk id="3" creationId="{905B8F46-A63B-4844-991C-7C1B8ACA38B2}"/>
          </ac:spMkLst>
        </pc:spChg>
      </pc:sldChg>
      <pc:sldChg chg="modSp">
        <pc:chgData name="Osamah Haitham Sabhan Al-Braichi" userId="S::oai16001@student.mdh.se::6a6f6781-f0b9-4d78-85ed-f068d48947fc" providerId="AD" clId="Web-{1E957B3E-1264-F640-2FEC-EF9EC8DCCA8A}" dt="2018-12-07T14:55:55.827" v="352" actId="20577"/>
        <pc:sldMkLst>
          <pc:docMk/>
          <pc:sldMk cId="1756097558" sldId="261"/>
        </pc:sldMkLst>
        <pc:spChg chg="mod">
          <ac:chgData name="Osamah Haitham Sabhan Al-Braichi" userId="S::oai16001@student.mdh.se::6a6f6781-f0b9-4d78-85ed-f068d48947fc" providerId="AD" clId="Web-{1E957B3E-1264-F640-2FEC-EF9EC8DCCA8A}" dt="2018-12-07T14:55:55.827" v="352" actId="20577"/>
          <ac:spMkLst>
            <pc:docMk/>
            <pc:sldMk cId="1756097558" sldId="261"/>
            <ac:spMk id="3" creationId="{DB0C1405-829D-4EC8-866E-FB92104800C0}"/>
          </ac:spMkLst>
        </pc:spChg>
      </pc:sldChg>
      <pc:sldChg chg="modSp">
        <pc:chgData name="Osamah Haitham Sabhan Al-Braichi" userId="S::oai16001@student.mdh.se::6a6f6781-f0b9-4d78-85ed-f068d48947fc" providerId="AD" clId="Web-{1E957B3E-1264-F640-2FEC-EF9EC8DCCA8A}" dt="2018-12-07T15:00:06.138" v="399" actId="20577"/>
        <pc:sldMkLst>
          <pc:docMk/>
          <pc:sldMk cId="4053666114" sldId="262"/>
        </pc:sldMkLst>
        <pc:spChg chg="mod">
          <ac:chgData name="Osamah Haitham Sabhan Al-Braichi" userId="S::oai16001@student.mdh.se::6a6f6781-f0b9-4d78-85ed-f068d48947fc" providerId="AD" clId="Web-{1E957B3E-1264-F640-2FEC-EF9EC8DCCA8A}" dt="2018-12-07T15:00:06.138" v="399" actId="20577"/>
          <ac:spMkLst>
            <pc:docMk/>
            <pc:sldMk cId="4053666114" sldId="262"/>
            <ac:spMk id="3" creationId="{3E7C6ABF-C56F-4CB5-B8D6-5AFC9087C65A}"/>
          </ac:spMkLst>
        </pc:spChg>
      </pc:sldChg>
      <pc:sldChg chg="addSp modSp">
        <pc:chgData name="Osamah Haitham Sabhan Al-Braichi" userId="S::oai16001@student.mdh.se::6a6f6781-f0b9-4d78-85ed-f068d48947fc" providerId="AD" clId="Web-{1E957B3E-1264-F640-2FEC-EF9EC8DCCA8A}" dt="2018-12-07T15:11:22.213" v="648" actId="20577"/>
        <pc:sldMkLst>
          <pc:docMk/>
          <pc:sldMk cId="465150495" sldId="264"/>
        </pc:sldMkLst>
        <pc:spChg chg="mod">
          <ac:chgData name="Osamah Haitham Sabhan Al-Braichi" userId="S::oai16001@student.mdh.se::6a6f6781-f0b9-4d78-85ed-f068d48947fc" providerId="AD" clId="Web-{1E957B3E-1264-F640-2FEC-EF9EC8DCCA8A}" dt="2018-12-07T15:11:22.213" v="648" actId="20577"/>
          <ac:spMkLst>
            <pc:docMk/>
            <pc:sldMk cId="465150495" sldId="264"/>
            <ac:spMk id="3" creationId="{C6C32D94-FF02-4671-8788-667DE7C6F41B}"/>
          </ac:spMkLst>
        </pc:spChg>
        <pc:picChg chg="add mod">
          <ac:chgData name="Osamah Haitham Sabhan Al-Braichi" userId="S::oai16001@student.mdh.se::6a6f6781-f0b9-4d78-85ed-f068d48947fc" providerId="AD" clId="Web-{1E957B3E-1264-F640-2FEC-EF9EC8DCCA8A}" dt="2018-12-07T15:11:14.323" v="641" actId="1076"/>
          <ac:picMkLst>
            <pc:docMk/>
            <pc:sldMk cId="465150495" sldId="264"/>
            <ac:picMk id="4" creationId="{2F47361D-7F55-462A-B68E-F782648B01FB}"/>
          </ac:picMkLst>
        </pc:picChg>
      </pc:sldChg>
      <pc:sldChg chg="modSp">
        <pc:chgData name="Osamah Haitham Sabhan Al-Braichi" userId="S::oai16001@student.mdh.se::6a6f6781-f0b9-4d78-85ed-f068d48947fc" providerId="AD" clId="Web-{1E957B3E-1264-F640-2FEC-EF9EC8DCCA8A}" dt="2018-12-07T15:05:20.996" v="537" actId="20577"/>
        <pc:sldMkLst>
          <pc:docMk/>
          <pc:sldMk cId="1959936220" sldId="265"/>
        </pc:sldMkLst>
        <pc:spChg chg="mod">
          <ac:chgData name="Osamah Haitham Sabhan Al-Braichi" userId="S::oai16001@student.mdh.se::6a6f6781-f0b9-4d78-85ed-f068d48947fc" providerId="AD" clId="Web-{1E957B3E-1264-F640-2FEC-EF9EC8DCCA8A}" dt="2018-12-07T15:05:20.996" v="537" actId="20577"/>
          <ac:spMkLst>
            <pc:docMk/>
            <pc:sldMk cId="1959936220" sldId="265"/>
            <ac:spMk id="3" creationId="{B23CD837-2F15-4286-B7C3-0B14F52205A0}"/>
          </ac:spMkLst>
        </pc:spChg>
      </pc:sldChg>
      <pc:sldChg chg="modSp">
        <pc:chgData name="Osamah Haitham Sabhan Al-Braichi" userId="S::oai16001@student.mdh.se::6a6f6781-f0b9-4d78-85ed-f068d48947fc" providerId="AD" clId="Web-{1E957B3E-1264-F640-2FEC-EF9EC8DCCA8A}" dt="2018-12-07T15:08:46.198" v="613" actId="20577"/>
        <pc:sldMkLst>
          <pc:docMk/>
          <pc:sldMk cId="2738004555" sldId="266"/>
        </pc:sldMkLst>
        <pc:spChg chg="mod">
          <ac:chgData name="Osamah Haitham Sabhan Al-Braichi" userId="S::oai16001@student.mdh.se::6a6f6781-f0b9-4d78-85ed-f068d48947fc" providerId="AD" clId="Web-{1E957B3E-1264-F640-2FEC-EF9EC8DCCA8A}" dt="2018-12-07T15:08:46.198" v="613" actId="20577"/>
          <ac:spMkLst>
            <pc:docMk/>
            <pc:sldMk cId="2738004555" sldId="266"/>
            <ac:spMk id="3" creationId="{B6D3E218-A80D-476E-B59D-D82AD7FE189A}"/>
          </ac:spMkLst>
        </pc:spChg>
      </pc:sldChg>
      <pc:sldChg chg="add">
        <pc:chgData name="Osamah Haitham Sabhan Al-Braichi" userId="S::oai16001@student.mdh.se::6a6f6781-f0b9-4d78-85ed-f068d48947fc" providerId="AD" clId="Web-{1E957B3E-1264-F640-2FEC-EF9EC8DCCA8A}" dt="2018-12-07T14:15:45.151" v="20"/>
        <pc:sldMkLst>
          <pc:docMk/>
          <pc:sldMk cId="1287471242" sldId="267"/>
        </pc:sldMkLst>
      </pc:sldChg>
      <pc:sldChg chg="add">
        <pc:chgData name="Osamah Haitham Sabhan Al-Braichi" userId="S::oai16001@student.mdh.se::6a6f6781-f0b9-4d78-85ed-f068d48947fc" providerId="AD" clId="Web-{1E957B3E-1264-F640-2FEC-EF9EC8DCCA8A}" dt="2018-12-07T14:15:45.214" v="21"/>
        <pc:sldMkLst>
          <pc:docMk/>
          <pc:sldMk cId="1615014040" sldId="268"/>
        </pc:sldMkLst>
      </pc:sldChg>
    </pc:docChg>
  </pc:docChgLst>
  <pc:docChgLst>
    <pc:chgData name="Mohammed Abusamaan" userId="S::man18071@student.mdh.se::8f5565fa-aa11-4619-9f26-fb1db65373c6" providerId="AD" clId="Web-{DA997BE9-5959-49CD-A08E-48E0BE193138}"/>
    <pc:docChg chg="modSld">
      <pc:chgData name="Mohammed Abusamaan" userId="S::man18071@student.mdh.se::8f5565fa-aa11-4619-9f26-fb1db65373c6" providerId="AD" clId="Web-{DA997BE9-5959-49CD-A08E-48E0BE193138}" dt="2018-12-10T22:30:17.207" v="542" actId="20577"/>
      <pc:docMkLst>
        <pc:docMk/>
      </pc:docMkLst>
      <pc:sldChg chg="addSp modSp mod setBg">
        <pc:chgData name="Mohammed Abusamaan" userId="S::man18071@student.mdh.se::8f5565fa-aa11-4619-9f26-fb1db65373c6" providerId="AD" clId="Web-{DA997BE9-5959-49CD-A08E-48E0BE193138}" dt="2018-12-10T19:24:27.518" v="97" actId="20577"/>
        <pc:sldMkLst>
          <pc:docMk/>
          <pc:sldMk cId="1756097558" sldId="261"/>
        </pc:sldMkLst>
        <pc:spChg chg="mod">
          <ac:chgData name="Mohammed Abusamaan" userId="S::man18071@student.mdh.se::8f5565fa-aa11-4619-9f26-fb1db65373c6" providerId="AD" clId="Web-{DA997BE9-5959-49CD-A08E-48E0BE193138}" dt="2018-12-10T19:03:48.791" v="16"/>
          <ac:spMkLst>
            <pc:docMk/>
            <pc:sldMk cId="1756097558" sldId="261"/>
            <ac:spMk id="2" creationId="{FDA682ED-D2C4-485E-A535-21891F374A05}"/>
          </ac:spMkLst>
        </pc:spChg>
        <pc:spChg chg="mod">
          <ac:chgData name="Mohammed Abusamaan" userId="S::man18071@student.mdh.se::8f5565fa-aa11-4619-9f26-fb1db65373c6" providerId="AD" clId="Web-{DA997BE9-5959-49CD-A08E-48E0BE193138}" dt="2018-12-10T19:24:27.518" v="97" actId="20577"/>
          <ac:spMkLst>
            <pc:docMk/>
            <pc:sldMk cId="1756097558" sldId="261"/>
            <ac:spMk id="3" creationId="{DB0C1405-829D-4EC8-866E-FB92104800C0}"/>
          </ac:spMkLst>
        </pc:spChg>
        <pc:spChg chg="add">
          <ac:chgData name="Mohammed Abusamaan" userId="S::man18071@student.mdh.se::8f5565fa-aa11-4619-9f26-fb1db65373c6" providerId="AD" clId="Web-{DA997BE9-5959-49CD-A08E-48E0BE193138}" dt="2018-12-10T19:03:48.791" v="16"/>
          <ac:spMkLst>
            <pc:docMk/>
            <pc:sldMk cId="1756097558" sldId="261"/>
            <ac:spMk id="9" creationId="{9F4444CE-BC8D-4D61-B303-4C05614E62AB}"/>
          </ac:spMkLst>
        </pc:spChg>
        <pc:spChg chg="add">
          <ac:chgData name="Mohammed Abusamaan" userId="S::man18071@student.mdh.se::8f5565fa-aa11-4619-9f26-fb1db65373c6" providerId="AD" clId="Web-{DA997BE9-5959-49CD-A08E-48E0BE193138}" dt="2018-12-10T19:03:48.791" v="16"/>
          <ac:spMkLst>
            <pc:docMk/>
            <pc:sldMk cId="1756097558" sldId="261"/>
            <ac:spMk id="11" creationId="{62423CA5-E2E1-4789-B759-9906C1C94063}"/>
          </ac:spMkLst>
        </pc:spChg>
        <pc:spChg chg="add">
          <ac:chgData name="Mohammed Abusamaan" userId="S::man18071@student.mdh.se::8f5565fa-aa11-4619-9f26-fb1db65373c6" providerId="AD" clId="Web-{DA997BE9-5959-49CD-A08E-48E0BE193138}" dt="2018-12-10T19:03:48.791" v="16"/>
          <ac:spMkLst>
            <pc:docMk/>
            <pc:sldMk cId="1756097558" sldId="261"/>
            <ac:spMk id="13" creationId="{73772B81-181F-48B7-8826-4D9686D15DF5}"/>
          </ac:spMkLst>
        </pc:spChg>
        <pc:spChg chg="add">
          <ac:chgData name="Mohammed Abusamaan" userId="S::man18071@student.mdh.se::8f5565fa-aa11-4619-9f26-fb1db65373c6" providerId="AD" clId="Web-{DA997BE9-5959-49CD-A08E-48E0BE193138}" dt="2018-12-10T19:03:48.791" v="16"/>
          <ac:spMkLst>
            <pc:docMk/>
            <pc:sldMk cId="1756097558" sldId="261"/>
            <ac:spMk id="15" creationId="{B2205F6E-03C6-4E92-877C-E2482F6599AA}"/>
          </ac:spMkLst>
        </pc:spChg>
        <pc:picChg chg="add mod">
          <ac:chgData name="Mohammed Abusamaan" userId="S::man18071@student.mdh.se::8f5565fa-aa11-4619-9f26-fb1db65373c6" providerId="AD" clId="Web-{DA997BE9-5959-49CD-A08E-48E0BE193138}" dt="2018-12-10T19:04:22.869" v="18" actId="14100"/>
          <ac:picMkLst>
            <pc:docMk/>
            <pc:sldMk cId="1756097558" sldId="261"/>
            <ac:picMk id="4" creationId="{3B07AFC1-460C-4E1B-ACF2-69099C515A90}"/>
          </ac:picMkLst>
        </pc:picChg>
      </pc:sldChg>
      <pc:sldChg chg="addSp modSp mod setBg">
        <pc:chgData name="Mohammed Abusamaan" userId="S::man18071@student.mdh.se::8f5565fa-aa11-4619-9f26-fb1db65373c6" providerId="AD" clId="Web-{DA997BE9-5959-49CD-A08E-48E0BE193138}" dt="2018-12-10T22:30:17.207" v="541" actId="20577"/>
        <pc:sldMkLst>
          <pc:docMk/>
          <pc:sldMk cId="4053666114" sldId="262"/>
        </pc:sldMkLst>
        <pc:spChg chg="mod">
          <ac:chgData name="Mohammed Abusamaan" userId="S::man18071@student.mdh.se::8f5565fa-aa11-4619-9f26-fb1db65373c6" providerId="AD" clId="Web-{DA997BE9-5959-49CD-A08E-48E0BE193138}" dt="2018-12-10T19:43:07.840" v="166"/>
          <ac:spMkLst>
            <pc:docMk/>
            <pc:sldMk cId="4053666114" sldId="262"/>
            <ac:spMk id="2" creationId="{CDA653EE-ECDC-4B22-B3D3-F22CAD6F5A05}"/>
          </ac:spMkLst>
        </pc:spChg>
        <pc:spChg chg="mod ord">
          <ac:chgData name="Mohammed Abusamaan" userId="S::man18071@student.mdh.se::8f5565fa-aa11-4619-9f26-fb1db65373c6" providerId="AD" clId="Web-{DA997BE9-5959-49CD-A08E-48E0BE193138}" dt="2018-12-10T22:30:17.207" v="541" actId="20577"/>
          <ac:spMkLst>
            <pc:docMk/>
            <pc:sldMk cId="4053666114" sldId="262"/>
            <ac:spMk id="3" creationId="{3E7C6ABF-C56F-4CB5-B8D6-5AFC9087C65A}"/>
          </ac:spMkLst>
        </pc:spChg>
        <pc:picChg chg="add mod ord">
          <ac:chgData name="Mohammed Abusamaan" userId="S::man18071@student.mdh.se::8f5565fa-aa11-4619-9f26-fb1db65373c6" providerId="AD" clId="Web-{DA997BE9-5959-49CD-A08E-48E0BE193138}" dt="2018-12-10T19:43:15.700" v="167" actId="1076"/>
          <ac:picMkLst>
            <pc:docMk/>
            <pc:sldMk cId="4053666114" sldId="262"/>
            <ac:picMk id="4" creationId="{B64C7839-1154-471F-9961-6B1D898BE8FD}"/>
          </ac:picMkLst>
        </pc:picChg>
        <pc:picChg chg="add mod">
          <ac:chgData name="Mohammed Abusamaan" userId="S::man18071@student.mdh.se::8f5565fa-aa11-4619-9f26-fb1db65373c6" providerId="AD" clId="Web-{DA997BE9-5959-49CD-A08E-48E0BE193138}" dt="2018-12-10T19:43:37.856" v="171" actId="1076"/>
          <ac:picMkLst>
            <pc:docMk/>
            <pc:sldMk cId="4053666114" sldId="262"/>
            <ac:picMk id="6" creationId="{95ED18C9-78CF-4916-B535-112A5DC8A7A5}"/>
          </ac:picMkLst>
        </pc:picChg>
      </pc:sldChg>
    </pc:docChg>
  </pc:docChgLst>
  <pc:docChgLst>
    <pc:chgData name="Zaid Abed Jaser" userId="S::zar16001@student.mdh.se::425f5a0d-1cc7-4326-be4c-4447d62a2313" providerId="AD" clId="Web-{F2FA22CE-0C8C-F9A0-A77B-4382B677A43C}"/>
    <pc:docChg chg="modSld">
      <pc:chgData name="Zaid Abed Jaser" userId="S::zar16001@student.mdh.se::425f5a0d-1cc7-4326-be4c-4447d62a2313" providerId="AD" clId="Web-{F2FA22CE-0C8C-F9A0-A77B-4382B677A43C}" dt="2018-12-11T21:49:58.880" v="180" actId="20577"/>
      <pc:docMkLst>
        <pc:docMk/>
      </pc:docMkLst>
      <pc:sldChg chg="modSp">
        <pc:chgData name="Zaid Abed Jaser" userId="S::zar16001@student.mdh.se::425f5a0d-1cc7-4326-be4c-4447d62a2313" providerId="AD" clId="Web-{F2FA22CE-0C8C-F9A0-A77B-4382B677A43C}" dt="2018-12-11T15:25:37.132" v="132" actId="20577"/>
        <pc:sldMkLst>
          <pc:docMk/>
          <pc:sldMk cId="109857222" sldId="256"/>
        </pc:sldMkLst>
        <pc:spChg chg="mod">
          <ac:chgData name="Zaid Abed Jaser" userId="S::zar16001@student.mdh.se::425f5a0d-1cc7-4326-be4c-4447d62a2313" providerId="AD" clId="Web-{F2FA22CE-0C8C-F9A0-A77B-4382B677A43C}" dt="2018-12-11T15:25:37.132" v="132" actId="20577"/>
          <ac:spMkLst>
            <pc:docMk/>
            <pc:sldMk cId="109857222" sldId="256"/>
            <ac:spMk id="5" creationId="{F455A708-9F99-4749-85DB-25E346AAA212}"/>
          </ac:spMkLst>
        </pc:spChg>
      </pc:sldChg>
      <pc:sldChg chg="modSp">
        <pc:chgData name="Zaid Abed Jaser" userId="S::zar16001@student.mdh.se::425f5a0d-1cc7-4326-be4c-4447d62a2313" providerId="AD" clId="Web-{F2FA22CE-0C8C-F9A0-A77B-4382B677A43C}" dt="2018-12-11T15:14:16.670" v="120" actId="20577"/>
        <pc:sldMkLst>
          <pc:docMk/>
          <pc:sldMk cId="710575531" sldId="257"/>
        </pc:sldMkLst>
        <pc:spChg chg="mod">
          <ac:chgData name="Zaid Abed Jaser" userId="S::zar16001@student.mdh.se::425f5a0d-1cc7-4326-be4c-4447d62a2313" providerId="AD" clId="Web-{F2FA22CE-0C8C-F9A0-A77B-4382B677A43C}" dt="2018-12-11T15:14:16.670" v="120" actId="20577"/>
          <ac:spMkLst>
            <pc:docMk/>
            <pc:sldMk cId="710575531" sldId="257"/>
            <ac:spMk id="2" creationId="{0DA12F63-4A9D-4B90-B611-39C8ED4F5C30}"/>
          </ac:spMkLst>
        </pc:spChg>
        <pc:spChg chg="mod">
          <ac:chgData name="Zaid Abed Jaser" userId="S::zar16001@student.mdh.se::425f5a0d-1cc7-4326-be4c-4447d62a2313" providerId="AD" clId="Web-{F2FA22CE-0C8C-F9A0-A77B-4382B677A43C}" dt="2018-12-11T14:49:41.211" v="67" actId="20577"/>
          <ac:spMkLst>
            <pc:docMk/>
            <pc:sldMk cId="710575531" sldId="257"/>
            <ac:spMk id="6" creationId="{7E1BBEE3-C9B5-4D5A-96C8-8CAB8917491C}"/>
          </ac:spMkLst>
        </pc:spChg>
        <pc:picChg chg="mod">
          <ac:chgData name="Zaid Abed Jaser" userId="S::zar16001@student.mdh.se::425f5a0d-1cc7-4326-be4c-4447d62a2313" providerId="AD" clId="Web-{F2FA22CE-0C8C-F9A0-A77B-4382B677A43C}" dt="2018-12-11T14:41:42.897" v="9" actId="1076"/>
          <ac:picMkLst>
            <pc:docMk/>
            <pc:sldMk cId="710575531" sldId="257"/>
            <ac:picMk id="4" creationId="{3430B5D6-9F34-4F51-908D-C59C0C3C2238}"/>
          </ac:picMkLst>
        </pc:picChg>
      </pc:sldChg>
      <pc:sldChg chg="modSp">
        <pc:chgData name="Zaid Abed Jaser" userId="S::zar16001@student.mdh.se::425f5a0d-1cc7-4326-be4c-4447d62a2313" providerId="AD" clId="Web-{F2FA22CE-0C8C-F9A0-A77B-4382B677A43C}" dt="2018-12-11T21:49:58.880" v="179" actId="20577"/>
        <pc:sldMkLst>
          <pc:docMk/>
          <pc:sldMk cId="1615014040" sldId="268"/>
        </pc:sldMkLst>
        <pc:spChg chg="mod">
          <ac:chgData name="Zaid Abed Jaser" userId="S::zar16001@student.mdh.se::425f5a0d-1cc7-4326-be4c-4447d62a2313" providerId="AD" clId="Web-{F2FA22CE-0C8C-F9A0-A77B-4382B677A43C}" dt="2018-12-11T19:01:44.508" v="136" actId="20577"/>
          <ac:spMkLst>
            <pc:docMk/>
            <pc:sldMk cId="1615014040" sldId="268"/>
            <ac:spMk id="2" creationId="{DE45F7ED-DE03-412C-9948-12F0D38B945D}"/>
          </ac:spMkLst>
        </pc:spChg>
        <pc:spChg chg="mod">
          <ac:chgData name="Zaid Abed Jaser" userId="S::zar16001@student.mdh.se::425f5a0d-1cc7-4326-be4c-4447d62a2313" providerId="AD" clId="Web-{F2FA22CE-0C8C-F9A0-A77B-4382B677A43C}" dt="2018-12-11T21:49:58.880" v="179" actId="20577"/>
          <ac:spMkLst>
            <pc:docMk/>
            <pc:sldMk cId="1615014040" sldId="268"/>
            <ac:spMk id="3" creationId="{565CE65F-D6E3-4FDE-BADB-6C813C15BD0B}"/>
          </ac:spMkLst>
        </pc:spChg>
        <pc:picChg chg="mod">
          <ac:chgData name="Zaid Abed Jaser" userId="S::zar16001@student.mdh.se::425f5a0d-1cc7-4326-be4c-4447d62a2313" providerId="AD" clId="Web-{F2FA22CE-0C8C-F9A0-A77B-4382B677A43C}" dt="2018-12-11T14:40:58.380" v="6" actId="14100"/>
          <ac:picMkLst>
            <pc:docMk/>
            <pc:sldMk cId="1615014040" sldId="268"/>
            <ac:picMk id="4" creationId="{9236BB3D-B11C-4848-BA3A-409FB85E968B}"/>
          </ac:picMkLst>
        </pc:picChg>
      </pc:sldChg>
    </pc:docChg>
  </pc:docChgLst>
  <pc:docChgLst>
    <pc:chgData name="Osamah Haitham Sabhan Al-Braichi" userId="S::oai16001@student.mdh.se::6a6f6781-f0b9-4d78-85ed-f068d48947fc" providerId="AD" clId="Web-{65751C91-EE05-9331-E633-63FC9B5C9644}"/>
    <pc:docChg chg="modSld">
      <pc:chgData name="Osamah Haitham Sabhan Al-Braichi" userId="S::oai16001@student.mdh.se::6a6f6781-f0b9-4d78-85ed-f068d48947fc" providerId="AD" clId="Web-{65751C91-EE05-9331-E633-63FC9B5C9644}" dt="2018-12-10T22:41:18.063" v="161" actId="20577"/>
      <pc:docMkLst>
        <pc:docMk/>
      </pc:docMkLst>
      <pc:sldChg chg="modSp">
        <pc:chgData name="Osamah Haitham Sabhan Al-Braichi" userId="S::oai16001@student.mdh.se::6a6f6781-f0b9-4d78-85ed-f068d48947fc" providerId="AD" clId="Web-{65751C91-EE05-9331-E633-63FC9B5C9644}" dt="2018-12-10T21:39:48.334" v="4" actId="20577"/>
        <pc:sldMkLst>
          <pc:docMk/>
          <pc:sldMk cId="109857222" sldId="256"/>
        </pc:sldMkLst>
        <pc:spChg chg="mod">
          <ac:chgData name="Osamah Haitham Sabhan Al-Braichi" userId="S::oai16001@student.mdh.se::6a6f6781-f0b9-4d78-85ed-f068d48947fc" providerId="AD" clId="Web-{65751C91-EE05-9331-E633-63FC9B5C9644}" dt="2018-12-10T21:39:48.334" v="4" actId="20577"/>
          <ac:spMkLst>
            <pc:docMk/>
            <pc:sldMk cId="109857222" sldId="256"/>
            <ac:spMk id="5" creationId="{F455A708-9F99-4749-85DB-25E346AAA212}"/>
          </ac:spMkLst>
        </pc:spChg>
      </pc:sldChg>
      <pc:sldChg chg="modSp">
        <pc:chgData name="Osamah Haitham Sabhan Al-Braichi" userId="S::oai16001@student.mdh.se::6a6f6781-f0b9-4d78-85ed-f068d48947fc" providerId="AD" clId="Web-{65751C91-EE05-9331-E633-63FC9B5C9644}" dt="2018-12-10T22:41:18.063" v="160" actId="20577"/>
        <pc:sldMkLst>
          <pc:docMk/>
          <pc:sldMk cId="315139456" sldId="258"/>
        </pc:sldMkLst>
        <pc:spChg chg="mod">
          <ac:chgData name="Osamah Haitham Sabhan Al-Braichi" userId="S::oai16001@student.mdh.se::6a6f6781-f0b9-4d78-85ed-f068d48947fc" providerId="AD" clId="Web-{65751C91-EE05-9331-E633-63FC9B5C9644}" dt="2018-12-10T22:41:18.063" v="160" actId="20577"/>
          <ac:spMkLst>
            <pc:docMk/>
            <pc:sldMk cId="315139456" sldId="258"/>
            <ac:spMk id="3" creationId="{1F301B32-BF9B-4550-85E6-52FC3D8905E1}"/>
          </ac:spMkLst>
        </pc:spChg>
      </pc:sldChg>
      <pc:sldChg chg="modSp">
        <pc:chgData name="Osamah Haitham Sabhan Al-Braichi" userId="S::oai16001@student.mdh.se::6a6f6781-f0b9-4d78-85ed-f068d48947fc" providerId="AD" clId="Web-{65751C91-EE05-9331-E633-63FC9B5C9644}" dt="2018-12-10T22:19:04.886" v="102" actId="20577"/>
        <pc:sldMkLst>
          <pc:docMk/>
          <pc:sldMk cId="4053666114" sldId="262"/>
        </pc:sldMkLst>
        <pc:spChg chg="mod">
          <ac:chgData name="Osamah Haitham Sabhan Al-Braichi" userId="S::oai16001@student.mdh.se::6a6f6781-f0b9-4d78-85ed-f068d48947fc" providerId="AD" clId="Web-{65751C91-EE05-9331-E633-63FC9B5C9644}" dt="2018-12-10T22:19:04.886" v="102" actId="20577"/>
          <ac:spMkLst>
            <pc:docMk/>
            <pc:sldMk cId="4053666114" sldId="262"/>
            <ac:spMk id="3" creationId="{3E7C6ABF-C56F-4CB5-B8D6-5AFC9087C65A}"/>
          </ac:spMkLst>
        </pc:spChg>
      </pc:sldChg>
    </pc:docChg>
  </pc:docChgLst>
  <pc:docChgLst>
    <pc:chgData name="Osamah Haitham Sabhan Al-Braichi" userId="S::oai16001@student.mdh.se::6a6f6781-f0b9-4d78-85ed-f068d48947fc" providerId="AD" clId="Web-{E114CF25-8E78-43F1-8016-64BDEE388D29}"/>
    <pc:docChg chg="addSld modSld">
      <pc:chgData name="Osamah Haitham Sabhan Al-Braichi" userId="S::oai16001@student.mdh.se::6a6f6781-f0b9-4d78-85ed-f068d48947fc" providerId="AD" clId="Web-{E114CF25-8E78-43F1-8016-64BDEE388D29}" dt="2018-12-01T19:49:02.002" v="8" actId="20577"/>
      <pc:docMkLst>
        <pc:docMk/>
      </pc:docMkLst>
      <pc:sldChg chg="modSp">
        <pc:chgData name="Osamah Haitham Sabhan Al-Braichi" userId="S::oai16001@student.mdh.se::6a6f6781-f0b9-4d78-85ed-f068d48947fc" providerId="AD" clId="Web-{E114CF25-8E78-43F1-8016-64BDEE388D29}" dt="2018-12-01T19:48:21.159" v="3" actId="20577"/>
        <pc:sldMkLst>
          <pc:docMk/>
          <pc:sldMk cId="109857222" sldId="256"/>
        </pc:sldMkLst>
        <pc:spChg chg="mod">
          <ac:chgData name="Osamah Haitham Sabhan Al-Braichi" userId="S::oai16001@student.mdh.se::6a6f6781-f0b9-4d78-85ed-f068d48947fc" providerId="AD" clId="Web-{E114CF25-8E78-43F1-8016-64BDEE388D29}" dt="2018-12-01T19:48:21.159" v="3" actId="20577"/>
          <ac:spMkLst>
            <pc:docMk/>
            <pc:sldMk cId="109857222" sldId="256"/>
            <ac:spMk id="2" creationId="{00000000-0000-0000-0000-000000000000}"/>
          </ac:spMkLst>
        </pc:spChg>
      </pc:sldChg>
      <pc:sldChg chg="modSp new">
        <pc:chgData name="Osamah Haitham Sabhan Al-Braichi" userId="S::oai16001@student.mdh.se::6a6f6781-f0b9-4d78-85ed-f068d48947fc" providerId="AD" clId="Web-{E114CF25-8E78-43F1-8016-64BDEE388D29}" dt="2018-12-01T19:49:02.002" v="7" actId="20577"/>
        <pc:sldMkLst>
          <pc:docMk/>
          <pc:sldMk cId="710575531" sldId="257"/>
        </pc:sldMkLst>
        <pc:spChg chg="mod">
          <ac:chgData name="Osamah Haitham Sabhan Al-Braichi" userId="S::oai16001@student.mdh.se::6a6f6781-f0b9-4d78-85ed-f068d48947fc" providerId="AD" clId="Web-{E114CF25-8E78-43F1-8016-64BDEE388D29}" dt="2018-12-01T19:49:02.002" v="7" actId="20577"/>
          <ac:spMkLst>
            <pc:docMk/>
            <pc:sldMk cId="710575531" sldId="257"/>
            <ac:spMk id="2" creationId="{0DA12F63-4A9D-4B90-B611-39C8ED4F5C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4172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297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849983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7072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424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5945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1242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865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3550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180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521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88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488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703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6344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00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12/12/2018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058327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Group 3</a:t>
            </a:r>
            <a:br>
              <a:rPr lang="en-US"/>
            </a:br>
            <a:r>
              <a:rPr lang="en-US"/>
              <a:t>12-12-2018</a:t>
            </a:r>
            <a:br>
              <a:rPr lang="en-US"/>
            </a:br>
            <a:br>
              <a:rPr lang="en-US"/>
            </a:br>
            <a:r>
              <a:rPr lang="en-US"/>
              <a:t> DVA313</a:t>
            </a:r>
          </a:p>
        </p:txBody>
      </p:sp>
      <p:sp>
        <p:nvSpPr>
          <p:cNvPr id="5" name="Subtitle 2">
            <a:extLst>
              <a:ext uri="{FF2B5EF4-FFF2-40B4-BE49-F238E27FC236}">
                <a16:creationId xmlns:a16="http://schemas.microsoft.com/office/drawing/2014/main" id="{F455A708-9F99-4749-85DB-25E346AAA212}"/>
              </a:ext>
            </a:extLst>
          </p:cNvPr>
          <p:cNvSpPr>
            <a:spLocks noGrp="1"/>
          </p:cNvSpPr>
          <p:nvPr/>
        </p:nvSpPr>
        <p:spPr>
          <a:xfrm>
            <a:off x="1303472" y="628834"/>
            <a:ext cx="4619706" cy="5224724"/>
          </a:xfrm>
          <a:prstGeom prst="rect">
            <a:avLst/>
          </a:prstGeom>
        </p:spPr>
        <p:txBody>
          <a:bodyPr vert="horz" lIns="91440" tIns="45720" rIns="91440" bIns="45720" rtlCol="0" anchor="ctr">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br>
              <a:rPr lang="en-US">
                <a:ea typeface="+mn-lt"/>
                <a:cs typeface="+mn-lt"/>
              </a:rPr>
            </a:br>
            <a:endParaRPr lang="en-US">
              <a:solidFill>
                <a:schemeClr val="tx1">
                  <a:lumMod val="75000"/>
                  <a:lumOff val="25000"/>
                </a:schemeClr>
              </a:solidFill>
            </a:endParaRPr>
          </a:p>
          <a:p>
            <a:pPr algn="l">
              <a:buFont typeface="Wingdings 3" charset="2"/>
              <a:buChar char=""/>
            </a:pPr>
            <a:endParaRPr lang="en-US">
              <a:solidFill>
                <a:schemeClr val="tx1">
                  <a:lumMod val="75000"/>
                  <a:lumOff val="25000"/>
                </a:schemeClr>
              </a:solidFill>
            </a:endParaRPr>
          </a:p>
          <a:p>
            <a:pPr marL="285750" indent="-285750" algn="l">
              <a:buFont typeface="Wingdings 3" charset="2"/>
              <a:buChar char=""/>
            </a:pPr>
            <a:r>
              <a:rPr lang="en-US">
                <a:solidFill>
                  <a:schemeClr val="tx1"/>
                </a:solidFill>
              </a:rPr>
              <a:t>Erika </a:t>
            </a:r>
            <a:r>
              <a:rPr lang="en-US" err="1">
                <a:solidFill>
                  <a:schemeClr val="tx1"/>
                </a:solidFill>
              </a:rPr>
              <a:t>Weilander</a:t>
            </a:r>
            <a:endParaRPr lang="en-US">
              <a:solidFill>
                <a:schemeClr val="tx1"/>
              </a:solidFill>
            </a:endParaRPr>
          </a:p>
          <a:p>
            <a:pPr marL="285750" indent="-285750" algn="l">
              <a:buFont typeface="Wingdings 3" charset="2"/>
              <a:buChar char=""/>
            </a:pPr>
            <a:r>
              <a:rPr lang="en-US">
                <a:solidFill>
                  <a:schemeClr val="tx1"/>
                </a:solidFill>
              </a:rPr>
              <a:t>Christoffer </a:t>
            </a:r>
            <a:r>
              <a:rPr lang="en-US" err="1">
                <a:solidFill>
                  <a:schemeClr val="tx1"/>
                </a:solidFill>
              </a:rPr>
              <a:t>Parkkila</a:t>
            </a:r>
            <a:endParaRPr lang="en-US">
              <a:solidFill>
                <a:schemeClr val="tx1"/>
              </a:solidFill>
            </a:endParaRPr>
          </a:p>
          <a:p>
            <a:pPr algn="l">
              <a:buFont typeface="Wingdings 3" charset="2"/>
              <a:buChar char=""/>
            </a:pPr>
            <a:r>
              <a:rPr lang="en-US">
                <a:solidFill>
                  <a:schemeClr val="tx1"/>
                </a:solidFill>
              </a:rPr>
              <a:t>  Filip Andersson</a:t>
            </a:r>
          </a:p>
          <a:p>
            <a:pPr algn="l">
              <a:buFont typeface="Wingdings 3" charset="2"/>
              <a:buChar char=""/>
            </a:pPr>
            <a:r>
              <a:rPr lang="en-US">
                <a:solidFill>
                  <a:schemeClr val="tx1"/>
                </a:solidFill>
              </a:rPr>
              <a:t>  Matko </a:t>
            </a:r>
            <a:r>
              <a:rPr lang="en-US" err="1">
                <a:solidFill>
                  <a:schemeClr val="tx1"/>
                </a:solidFill>
              </a:rPr>
              <a:t>Butkovic</a:t>
            </a:r>
          </a:p>
          <a:p>
            <a:pPr marL="285750" indent="-285750" algn="l">
              <a:buFont typeface="Wingdings 3" charset="2"/>
              <a:buChar char=""/>
            </a:pPr>
            <a:r>
              <a:rPr lang="en-US" err="1">
                <a:solidFill>
                  <a:schemeClr val="tx1"/>
                </a:solidFill>
              </a:rPr>
              <a:t>Osamah</a:t>
            </a:r>
            <a:r>
              <a:rPr lang="en-US">
                <a:solidFill>
                  <a:schemeClr val="tx1"/>
                </a:solidFill>
              </a:rPr>
              <a:t> Al-</a:t>
            </a:r>
            <a:r>
              <a:rPr lang="en-US" err="1">
                <a:solidFill>
                  <a:schemeClr val="tx1"/>
                </a:solidFill>
              </a:rPr>
              <a:t>Braichi</a:t>
            </a:r>
            <a:endParaRPr lang="en-US">
              <a:solidFill>
                <a:schemeClr val="tx1"/>
              </a:solidFill>
            </a:endParaRPr>
          </a:p>
          <a:p>
            <a:pPr marL="285750" indent="-285750" algn="l">
              <a:buFont typeface="Wingdings 3" charset="2"/>
              <a:buChar char=""/>
            </a:pPr>
            <a:r>
              <a:rPr lang="en-US">
                <a:solidFill>
                  <a:schemeClr val="tx1"/>
                </a:solidFill>
              </a:rPr>
              <a:t>Mohammed </a:t>
            </a:r>
            <a:r>
              <a:rPr lang="en-US" err="1">
                <a:solidFill>
                  <a:schemeClr val="tx1"/>
                </a:solidFill>
              </a:rPr>
              <a:t>Abusamaan</a:t>
            </a:r>
            <a:endParaRPr lang="en-US">
              <a:solidFill>
                <a:schemeClr val="tx1"/>
              </a:solidFill>
            </a:endParaRPr>
          </a:p>
          <a:p>
            <a:pPr marL="285750" indent="-285750" algn="l">
              <a:buFont typeface="Wingdings 3" charset="2"/>
              <a:buChar char=""/>
            </a:pPr>
            <a:r>
              <a:rPr lang="en-US">
                <a:solidFill>
                  <a:schemeClr val="tx1"/>
                </a:solidFill>
              </a:rPr>
              <a:t>Sai Vijay </a:t>
            </a:r>
            <a:r>
              <a:rPr lang="en-US" err="1">
                <a:solidFill>
                  <a:schemeClr val="tx1"/>
                </a:solidFill>
              </a:rPr>
              <a:t>Vemasani</a:t>
            </a:r>
          </a:p>
          <a:p>
            <a:pPr marL="285750" indent="-285750" algn="l">
              <a:buFont typeface="Wingdings 3" charset="2"/>
              <a:buChar char=""/>
            </a:pPr>
            <a:r>
              <a:rPr lang="en-US">
                <a:solidFill>
                  <a:schemeClr val="tx1"/>
                </a:solidFill>
              </a:rPr>
              <a:t>Zaid Abed </a:t>
            </a:r>
            <a:r>
              <a:rPr lang="en-US" err="1">
                <a:solidFill>
                  <a:schemeClr val="tx1"/>
                </a:solidFill>
              </a:rPr>
              <a:t>Jaser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6B8B-9277-4FC9-A563-A876907D0A3D}"/>
              </a:ext>
            </a:extLst>
          </p:cNvPr>
          <p:cNvSpPr>
            <a:spLocks noGrp="1"/>
          </p:cNvSpPr>
          <p:nvPr>
            <p:ph type="title"/>
          </p:nvPr>
        </p:nvSpPr>
        <p:spPr/>
        <p:txBody>
          <a:bodyPr/>
          <a:lstStyle/>
          <a:p>
            <a:r>
              <a:rPr lang="en-US"/>
              <a:t>Client Feedback</a:t>
            </a:r>
          </a:p>
          <a:p>
            <a:endParaRPr lang="en-US"/>
          </a:p>
        </p:txBody>
      </p:sp>
      <p:sp>
        <p:nvSpPr>
          <p:cNvPr id="3" name="Content Placeholder 2">
            <a:extLst>
              <a:ext uri="{FF2B5EF4-FFF2-40B4-BE49-F238E27FC236}">
                <a16:creationId xmlns:a16="http://schemas.microsoft.com/office/drawing/2014/main" id="{B23CD837-2F15-4286-B7C3-0B14F52205A0}"/>
              </a:ext>
            </a:extLst>
          </p:cNvPr>
          <p:cNvSpPr>
            <a:spLocks noGrp="1"/>
          </p:cNvSpPr>
          <p:nvPr>
            <p:ph idx="1"/>
          </p:nvPr>
        </p:nvSpPr>
        <p:spPr/>
        <p:txBody>
          <a:bodyPr vert="horz" lIns="91440" tIns="45720" rIns="91440" bIns="45720" rtlCol="0" anchor="t">
            <a:normAutofit/>
          </a:bodyPr>
          <a:lstStyle/>
          <a:p>
            <a:r>
              <a:rPr lang="en-US" sz="2400"/>
              <a:t>Client was satisfied with our first mock up.</a:t>
            </a:r>
          </a:p>
          <a:p>
            <a:r>
              <a:rPr lang="en-US" sz="2400"/>
              <a:t>Suggestions on how that data should be sent back to server.</a:t>
            </a:r>
          </a:p>
          <a:p>
            <a:r>
              <a:rPr lang="en-US" sz="2400"/>
              <a:t>Changes in the requirements of allocation bar.</a:t>
            </a:r>
          </a:p>
          <a:p>
            <a:r>
              <a:rPr lang="en-US" sz="2400"/>
              <a:t>Encouraged us to implement extra features which might be useful to the client(Low Priority)</a:t>
            </a:r>
          </a:p>
          <a:p>
            <a:endParaRPr lang="en-US"/>
          </a:p>
          <a:p>
            <a:pPr marL="0" indent="0">
              <a:buNone/>
            </a:pPr>
            <a:endParaRPr lang="en-US"/>
          </a:p>
        </p:txBody>
      </p:sp>
    </p:spTree>
    <p:extLst>
      <p:ext uri="{BB962C8B-B14F-4D97-AF65-F5344CB8AC3E}">
        <p14:creationId xmlns:p14="http://schemas.microsoft.com/office/powerpoint/2010/main" val="195993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0951-0883-49F3-B917-B64E9B42BA0B}"/>
              </a:ext>
            </a:extLst>
          </p:cNvPr>
          <p:cNvSpPr>
            <a:spLocks noGrp="1"/>
          </p:cNvSpPr>
          <p:nvPr>
            <p:ph type="title"/>
          </p:nvPr>
        </p:nvSpPr>
        <p:spPr/>
        <p:txBody>
          <a:bodyPr>
            <a:normAutofit/>
          </a:bodyPr>
          <a:lstStyle/>
          <a:p>
            <a:r>
              <a:rPr lang="en-US"/>
              <a:t>Implementation phase plan</a:t>
            </a:r>
          </a:p>
          <a:p>
            <a:pPr marL="342900" indent="-342900">
              <a:buChar char="•"/>
            </a:pPr>
            <a:endParaRPr lang="en-US"/>
          </a:p>
          <a:p>
            <a:endParaRPr lang="en-US"/>
          </a:p>
        </p:txBody>
      </p:sp>
      <p:sp>
        <p:nvSpPr>
          <p:cNvPr id="3" name="Content Placeholder 2">
            <a:extLst>
              <a:ext uri="{FF2B5EF4-FFF2-40B4-BE49-F238E27FC236}">
                <a16:creationId xmlns:a16="http://schemas.microsoft.com/office/drawing/2014/main" id="{B6D3E218-A80D-476E-B59D-D82AD7FE189A}"/>
              </a:ext>
            </a:extLst>
          </p:cNvPr>
          <p:cNvSpPr>
            <a:spLocks noGrp="1"/>
          </p:cNvSpPr>
          <p:nvPr>
            <p:ph idx="1"/>
          </p:nvPr>
        </p:nvSpPr>
        <p:spPr>
          <a:xfrm>
            <a:off x="677334" y="2160589"/>
            <a:ext cx="8596668" cy="3880773"/>
          </a:xfrm>
        </p:spPr>
        <p:txBody>
          <a:bodyPr vert="horz" lIns="91440" tIns="45720" rIns="91440" bIns="45720" rtlCol="0" anchor="t">
            <a:noAutofit/>
          </a:bodyPr>
          <a:lstStyle/>
          <a:p>
            <a:pPr marL="285750" indent="-285750"/>
            <a:r>
              <a:rPr lang="en-US" sz="2100" dirty="0"/>
              <a:t> Back End: </a:t>
            </a:r>
          </a:p>
          <a:p>
            <a:pPr marL="285750" indent="-285750">
              <a:buFont typeface="Arial" charset="2"/>
              <a:buChar char="•"/>
            </a:pPr>
            <a:r>
              <a:rPr lang="en-US" sz="2100" dirty="0"/>
              <a:t>Update the data base when changes are made by the client.</a:t>
            </a:r>
          </a:p>
          <a:p>
            <a:endParaRPr lang="en-US" sz="2100"/>
          </a:p>
          <a:p>
            <a:r>
              <a:rPr lang="en-US" sz="2100" dirty="0"/>
              <a:t>Front End: </a:t>
            </a:r>
          </a:p>
          <a:p>
            <a:pPr marL="285750" indent="-285750">
              <a:buFont typeface="Arial" charset="2"/>
              <a:buChar char="•"/>
            </a:pPr>
            <a:r>
              <a:rPr lang="en-US" sz="2100" dirty="0"/>
              <a:t>Look and feel of the application.</a:t>
            </a:r>
          </a:p>
          <a:p>
            <a:pPr marL="285750" indent="-285750">
              <a:buFont typeface="Arial" charset="2"/>
              <a:buChar char="•"/>
            </a:pPr>
            <a:r>
              <a:rPr lang="en-US" sz="2100" dirty="0"/>
              <a:t>Integrating the individual components of the application.</a:t>
            </a:r>
          </a:p>
          <a:p>
            <a:pPr marL="285750" indent="-285750">
              <a:buFont typeface="Arial" charset="2"/>
              <a:buChar char="•"/>
            </a:pPr>
            <a:r>
              <a:rPr lang="en-US" sz="2100" dirty="0"/>
              <a:t>Connecting the Front-End components with Back End.</a:t>
            </a:r>
          </a:p>
          <a:p>
            <a:pPr marL="285750" indent="-285750">
              <a:buFont typeface="Arial" charset="2"/>
              <a:buChar char="•"/>
            </a:pPr>
            <a:endParaRPr lang="en-US" sz="2100"/>
          </a:p>
          <a:p>
            <a:endParaRPr lang="en-US" sz="2100"/>
          </a:p>
        </p:txBody>
      </p:sp>
    </p:spTree>
    <p:extLst>
      <p:ext uri="{BB962C8B-B14F-4D97-AF65-F5344CB8AC3E}">
        <p14:creationId xmlns:p14="http://schemas.microsoft.com/office/powerpoint/2010/main" val="273800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2F63-4A9D-4B90-B611-39C8ED4F5C30}"/>
              </a:ext>
            </a:extLst>
          </p:cNvPr>
          <p:cNvSpPr>
            <a:spLocks noGrp="1"/>
          </p:cNvSpPr>
          <p:nvPr>
            <p:ph type="title"/>
          </p:nvPr>
        </p:nvSpPr>
        <p:spPr/>
        <p:txBody>
          <a:bodyPr>
            <a:normAutofit fontScale="90000"/>
          </a:bodyPr>
          <a:lstStyle/>
          <a:p>
            <a:pPr marL="571500" indent="-571500">
              <a:buChar char="•"/>
            </a:pPr>
            <a:r>
              <a:rPr lang="en-US"/>
              <a:t>Client &amp; application</a:t>
            </a:r>
            <a:br>
              <a:rPr lang="en-US"/>
            </a:br>
            <a:endParaRPr lang="en-US"/>
          </a:p>
          <a:p>
            <a:br>
              <a:rPr lang="en-US" sz="1600">
                <a:ea typeface="+mj-lt"/>
                <a:cs typeface="+mj-lt"/>
              </a:rPr>
            </a:br>
            <a:br>
              <a:rPr lang="en-US" sz="1600">
                <a:ea typeface="+mj-lt"/>
                <a:cs typeface="+mj-lt"/>
              </a:rPr>
            </a:br>
            <a:br>
              <a:rPr lang="en-US" sz="1600">
                <a:ea typeface="+mj-lt"/>
                <a:cs typeface="+mj-lt"/>
              </a:rPr>
            </a:br>
            <a:br>
              <a:rPr lang="en-US" sz="1600">
                <a:ea typeface="+mj-lt"/>
                <a:cs typeface="+mj-lt"/>
              </a:rPr>
            </a:br>
            <a:br>
              <a:rPr lang="en-US" sz="1600">
                <a:ea typeface="+mj-lt"/>
                <a:cs typeface="+mj-lt"/>
              </a:rPr>
            </a:br>
            <a:br>
              <a:rPr lang="en-US" sz="1600">
                <a:ea typeface="+mj-lt"/>
                <a:cs typeface="+mj-lt"/>
              </a:rPr>
            </a:br>
            <a:endParaRPr lang="en-US" sz="1400">
              <a:ea typeface="+mj-lt"/>
              <a:cs typeface="+mj-lt"/>
            </a:endParaRPr>
          </a:p>
        </p:txBody>
      </p:sp>
      <p:pic>
        <p:nvPicPr>
          <p:cNvPr id="4" name="Picture 4" descr="A screenshot of a cell phone&#10;&#10;Description generated with very high confidence">
            <a:extLst>
              <a:ext uri="{FF2B5EF4-FFF2-40B4-BE49-F238E27FC236}">
                <a16:creationId xmlns:a16="http://schemas.microsoft.com/office/drawing/2014/main" id="{3430B5D6-9F34-4F51-908D-C59C0C3C2238}"/>
              </a:ext>
            </a:extLst>
          </p:cNvPr>
          <p:cNvPicPr>
            <a:picLocks noGrp="1" noChangeAspect="1"/>
          </p:cNvPicPr>
          <p:nvPr>
            <p:ph idx="1"/>
          </p:nvPr>
        </p:nvPicPr>
        <p:blipFill>
          <a:blip r:embed="rId2"/>
          <a:stretch>
            <a:fillRect/>
          </a:stretch>
        </p:blipFill>
        <p:spPr>
          <a:xfrm>
            <a:off x="3723529" y="3539949"/>
            <a:ext cx="6617761" cy="3070618"/>
          </a:xfrm>
          <a:prstGeom prst="rect">
            <a:avLst/>
          </a:prstGeom>
        </p:spPr>
      </p:pic>
      <p:sp>
        <p:nvSpPr>
          <p:cNvPr id="6" name="TextBox 5">
            <a:extLst>
              <a:ext uri="{FF2B5EF4-FFF2-40B4-BE49-F238E27FC236}">
                <a16:creationId xmlns:a16="http://schemas.microsoft.com/office/drawing/2014/main" id="{7E1BBEE3-C9B5-4D5A-96C8-8CAB8917491C}"/>
              </a:ext>
            </a:extLst>
          </p:cNvPr>
          <p:cNvSpPr txBox="1"/>
          <p:nvPr/>
        </p:nvSpPr>
        <p:spPr>
          <a:xfrm>
            <a:off x="822591" y="1726893"/>
            <a:ext cx="8692308"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buFont typeface="&quot;Trebuchet MS&quot;, &quot;Trebuchet MS_MSFontService&quot;, sans-serif"/>
              <a:buChar char="•"/>
            </a:pPr>
            <a:endParaRPr lang="en-US" sz="1600"/>
          </a:p>
          <a:p>
            <a:pPr marL="342900" indent="-342900">
              <a:spcBef>
                <a:spcPct val="0"/>
              </a:spcBef>
              <a:buFont typeface="Arial,Sans-Serif"/>
              <a:buChar char="•"/>
            </a:pPr>
            <a:r>
              <a:rPr lang="en-US" sz="1600"/>
              <a:t>Our client Daniel </a:t>
            </a:r>
            <a:r>
              <a:rPr lang="en-US" sz="1600" err="1"/>
              <a:t>Sundmark</a:t>
            </a:r>
            <a:r>
              <a:rPr lang="en-US" sz="1600"/>
              <a:t>, is responsible for the management of several concurrent projects at </a:t>
            </a:r>
            <a:r>
              <a:rPr lang="en-US" sz="1600" err="1"/>
              <a:t>Mälardalen</a:t>
            </a:r>
            <a:r>
              <a:rPr lang="en-US" sz="1600"/>
              <a:t> University</a:t>
            </a:r>
            <a:br>
              <a:rPr lang="en-US" sz="1600"/>
            </a:br>
            <a:endParaRPr lang="en-US" sz="1600"/>
          </a:p>
          <a:p>
            <a:pPr marL="342900" indent="-342900">
              <a:spcBef>
                <a:spcPct val="0"/>
              </a:spcBef>
              <a:buFont typeface="Arial,Sans-Serif"/>
              <a:buChar char="•"/>
            </a:pPr>
            <a:r>
              <a:rPr lang="en-US" sz="1600"/>
              <a:t>Daniel has been involved in the development of a desktop application</a:t>
            </a:r>
          </a:p>
          <a:p>
            <a:pPr marL="342900" indent="-342900">
              <a:spcBef>
                <a:spcPct val="0"/>
              </a:spcBef>
              <a:buFont typeface="Arial,Sans-Serif"/>
              <a:buChar char="•"/>
            </a:pPr>
            <a:endParaRPr lang="en-US" sz="1600"/>
          </a:p>
          <a:p>
            <a:pPr marL="342900" indent="-342900">
              <a:spcBef>
                <a:spcPct val="0"/>
              </a:spcBef>
              <a:buFont typeface="Arial,Sans-Serif"/>
              <a:buChar char="•"/>
            </a:pPr>
            <a:r>
              <a:rPr lang="en-US" sz="1600"/>
              <a:t>Existing application</a:t>
            </a:r>
          </a:p>
        </p:txBody>
      </p:sp>
    </p:spTree>
    <p:extLst>
      <p:ext uri="{BB962C8B-B14F-4D97-AF65-F5344CB8AC3E}">
        <p14:creationId xmlns:p14="http://schemas.microsoft.com/office/powerpoint/2010/main" val="7105755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F7ED-DE03-412C-9948-12F0D38B945D}"/>
              </a:ext>
            </a:extLst>
          </p:cNvPr>
          <p:cNvSpPr>
            <a:spLocks noGrp="1"/>
          </p:cNvSpPr>
          <p:nvPr>
            <p:ph type="title"/>
          </p:nvPr>
        </p:nvSpPr>
        <p:spPr>
          <a:xfrm>
            <a:off x="677334" y="609600"/>
            <a:ext cx="8596668" cy="846348"/>
          </a:xfrm>
        </p:spPr>
        <p:txBody>
          <a:bodyPr/>
          <a:lstStyle/>
          <a:p>
            <a:r>
              <a:rPr lang="en-US">
                <a:cs typeface="Calibri Light"/>
              </a:rPr>
              <a:t>Goal</a:t>
            </a:r>
            <a:endParaRPr lang="en-US"/>
          </a:p>
        </p:txBody>
      </p:sp>
      <p:sp>
        <p:nvSpPr>
          <p:cNvPr id="3" name="Content Placeholder 2">
            <a:extLst>
              <a:ext uri="{FF2B5EF4-FFF2-40B4-BE49-F238E27FC236}">
                <a16:creationId xmlns:a16="http://schemas.microsoft.com/office/drawing/2014/main" id="{565CE65F-D6E3-4FDE-BADB-6C813C15BD0B}"/>
              </a:ext>
            </a:extLst>
          </p:cNvPr>
          <p:cNvSpPr>
            <a:spLocks noGrp="1"/>
          </p:cNvSpPr>
          <p:nvPr>
            <p:ph idx="1"/>
          </p:nvPr>
        </p:nvSpPr>
        <p:spPr>
          <a:xfrm>
            <a:off x="694879" y="1319834"/>
            <a:ext cx="8571070" cy="2742364"/>
          </a:xfrm>
        </p:spPr>
        <p:txBody>
          <a:bodyPr vert="horz" lIns="91440" tIns="45720" rIns="91440" bIns="45720" rtlCol="0" anchor="t">
            <a:normAutofit/>
          </a:bodyPr>
          <a:lstStyle/>
          <a:p>
            <a:pPr marL="285750" indent="-285750"/>
            <a:r>
              <a:rPr lang="en-US"/>
              <a:t>Goal is to refactor and enhance the existing application to more user-friendly </a:t>
            </a:r>
          </a:p>
          <a:p>
            <a:pPr marL="285750" indent="-285750"/>
            <a:r>
              <a:rPr lang="en-US"/>
              <a:t>Web application provides functionalities:</a:t>
            </a:r>
          </a:p>
          <a:p>
            <a:pPr marL="1028700" lvl="1"/>
            <a:r>
              <a:rPr lang="en-US"/>
              <a:t>managing projects, </a:t>
            </a:r>
          </a:p>
          <a:p>
            <a:pPr marL="1028700" lvl="1"/>
            <a:r>
              <a:rPr lang="en-US"/>
              <a:t>allocation of university employees </a:t>
            </a:r>
          </a:p>
          <a:p>
            <a:pPr marL="1028700" lvl="1" indent="-285750"/>
            <a:r>
              <a:rPr lang="en-US"/>
              <a:t>control of spending</a:t>
            </a:r>
          </a:p>
          <a:p>
            <a:r>
              <a:rPr lang="en-US"/>
              <a:t>Set an individual duration of time on a project but also set how much percentage of their time one person is allowed to spend on the project</a:t>
            </a:r>
          </a:p>
          <a:p>
            <a:endParaRPr lang="en-US"/>
          </a:p>
          <a:p>
            <a:pPr marL="0" indent="0">
              <a:buNone/>
            </a:pPr>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236BB3D-B11C-4848-BA3A-409FB85E968B}"/>
              </a:ext>
            </a:extLst>
          </p:cNvPr>
          <p:cNvPicPr>
            <a:picLocks noChangeAspect="1"/>
          </p:cNvPicPr>
          <p:nvPr/>
        </p:nvPicPr>
        <p:blipFill>
          <a:blip r:embed="rId2"/>
          <a:stretch>
            <a:fillRect/>
          </a:stretch>
        </p:blipFill>
        <p:spPr>
          <a:xfrm>
            <a:off x="2061992" y="3972543"/>
            <a:ext cx="6626644" cy="2813337"/>
          </a:xfrm>
          <a:prstGeom prst="rect">
            <a:avLst/>
          </a:prstGeom>
        </p:spPr>
      </p:pic>
    </p:spTree>
    <p:extLst>
      <p:ext uri="{BB962C8B-B14F-4D97-AF65-F5344CB8AC3E}">
        <p14:creationId xmlns:p14="http://schemas.microsoft.com/office/powerpoint/2010/main" val="1615014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A8F1-36A6-4449-A60E-1E9F3B7B651A}"/>
              </a:ext>
            </a:extLst>
          </p:cNvPr>
          <p:cNvSpPr>
            <a:spLocks noGrp="1"/>
          </p:cNvSpPr>
          <p:nvPr>
            <p:ph type="title"/>
          </p:nvPr>
        </p:nvSpPr>
        <p:spPr>
          <a:xfrm>
            <a:off x="116618" y="969034"/>
            <a:ext cx="10954553" cy="1320800"/>
          </a:xfrm>
        </p:spPr>
        <p:txBody>
          <a:bodyPr>
            <a:normAutofit/>
          </a:bodyPr>
          <a:lstStyle/>
          <a:p>
            <a:pPr marL="342900" indent="-342900">
              <a:buChar char="•"/>
            </a:pPr>
            <a:r>
              <a:rPr lang="en-US"/>
              <a:t>Previous presentation &amp; Design decisions</a:t>
            </a:r>
          </a:p>
          <a:p>
            <a:pPr marL="342900" indent="-342900">
              <a:buChar char="•"/>
            </a:pPr>
            <a:endParaRPr lang="en-US"/>
          </a:p>
          <a:p>
            <a:endParaRPr lang="en-US"/>
          </a:p>
        </p:txBody>
      </p:sp>
      <p:sp>
        <p:nvSpPr>
          <p:cNvPr id="3" name="Content Placeholder 2">
            <a:extLst>
              <a:ext uri="{FF2B5EF4-FFF2-40B4-BE49-F238E27FC236}">
                <a16:creationId xmlns:a16="http://schemas.microsoft.com/office/drawing/2014/main" id="{1F301B32-BF9B-4550-85E6-52FC3D8905E1}"/>
              </a:ext>
            </a:extLst>
          </p:cNvPr>
          <p:cNvSpPr>
            <a:spLocks noGrp="1"/>
          </p:cNvSpPr>
          <p:nvPr>
            <p:ph idx="1"/>
          </p:nvPr>
        </p:nvSpPr>
        <p:spPr>
          <a:xfrm>
            <a:off x="677334" y="2160589"/>
            <a:ext cx="9243649" cy="3880773"/>
          </a:xfrm>
        </p:spPr>
        <p:txBody>
          <a:bodyPr vert="horz" lIns="91440" tIns="45720" rIns="91440" bIns="45720" rtlCol="0" anchor="t">
            <a:normAutofit/>
          </a:bodyPr>
          <a:lstStyle/>
          <a:p>
            <a:r>
              <a:rPr lang="en-US" b="1"/>
              <a:t>Previous presentation:</a:t>
            </a:r>
          </a:p>
          <a:p>
            <a:pPr marL="457200" lvl="1" indent="0">
              <a:buNone/>
            </a:pPr>
            <a:r>
              <a:rPr lang="en-US"/>
              <a:t>* Implemented the main parts of frontend and backend.</a:t>
            </a:r>
          </a:p>
          <a:p>
            <a:pPr marL="457200" lvl="1" indent="0">
              <a:buNone/>
            </a:pPr>
            <a:r>
              <a:rPr lang="en-US"/>
              <a:t>* Two Groups, Three members of Backend group moved to Frontend group.</a:t>
            </a:r>
          </a:p>
          <a:p>
            <a:pPr marL="457200" lvl="1" indent="0">
              <a:buNone/>
            </a:pPr>
            <a:endParaRPr lang="en-US"/>
          </a:p>
          <a:p>
            <a:r>
              <a:rPr lang="en-US" b="1"/>
              <a:t>Design decisions: </a:t>
            </a:r>
          </a:p>
          <a:p>
            <a:pPr marL="457200" lvl="1" indent="0">
              <a:buNone/>
            </a:pPr>
            <a:r>
              <a:rPr lang="en-US"/>
              <a:t>* Use React instead for only HTML &amp; CSS or php files. Help to divide the work.</a:t>
            </a:r>
          </a:p>
          <a:p>
            <a:pPr marL="457200" lvl="1" indent="0">
              <a:buNone/>
            </a:pPr>
            <a:r>
              <a:rPr lang="en-US"/>
              <a:t>* Tabs information: present data as json array. </a:t>
            </a:r>
          </a:p>
          <a:p>
            <a:pPr marL="457200" lvl="1" indent="0">
              <a:buNone/>
            </a:pPr>
            <a:r>
              <a:rPr lang="en-US"/>
              <a:t>* JSON: Use it with React  &amp; reduce using of the database.</a:t>
            </a:r>
          </a:p>
          <a:p>
            <a:pPr marL="457200" lvl="1" indent="0">
              <a:buNone/>
            </a:pPr>
            <a:r>
              <a:rPr lang="en-US"/>
              <a:t>* Bootstrap: making styling better.</a:t>
            </a:r>
          </a:p>
          <a:p>
            <a:pPr marL="0" indent="0">
              <a:buNone/>
            </a:pPr>
            <a:endParaRPr lang="en-US"/>
          </a:p>
        </p:txBody>
      </p:sp>
    </p:spTree>
    <p:extLst>
      <p:ext uri="{BB962C8B-B14F-4D97-AF65-F5344CB8AC3E}">
        <p14:creationId xmlns:p14="http://schemas.microsoft.com/office/powerpoint/2010/main" val="31513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72CEAE-6B5C-4B05-AFA9-5B92B30FCE68}"/>
              </a:ext>
            </a:extLst>
          </p:cNvPr>
          <p:cNvSpPr>
            <a:spLocks noGrp="1"/>
          </p:cNvSpPr>
          <p:nvPr>
            <p:ph type="title"/>
          </p:nvPr>
        </p:nvSpPr>
        <p:spPr>
          <a:xfrm>
            <a:off x="82202" y="1124730"/>
            <a:ext cx="5165571" cy="1365582"/>
          </a:xfrm>
        </p:spPr>
        <p:txBody>
          <a:bodyPr anchor="ctr">
            <a:normAutofit/>
          </a:bodyPr>
          <a:lstStyle/>
          <a:p>
            <a:pPr marL="342900" indent="-342900">
              <a:lnSpc>
                <a:spcPct val="90000"/>
              </a:lnSpc>
              <a:buChar char="•"/>
            </a:pPr>
            <a:r>
              <a:rPr lang="en-US" sz="3100">
                <a:solidFill>
                  <a:schemeClr val="accent1">
                    <a:lumMod val="60000"/>
                    <a:lumOff val="40000"/>
                  </a:schemeClr>
                </a:solidFill>
              </a:rPr>
              <a:t>Features we implemented so far?</a:t>
            </a:r>
            <a:r>
              <a:rPr lang="en-US" sz="3100"/>
              <a:t> </a:t>
            </a:r>
          </a:p>
          <a:p>
            <a:pPr marL="342900" indent="-342900">
              <a:lnSpc>
                <a:spcPct val="90000"/>
              </a:lnSpc>
              <a:buChar char="•"/>
            </a:pPr>
            <a:endParaRPr lang="en-US" sz="3100">
              <a:solidFill>
                <a:schemeClr val="bg1"/>
              </a:solidFill>
            </a:endParaRPr>
          </a:p>
          <a:p>
            <a:pPr>
              <a:lnSpc>
                <a:spcPct val="90000"/>
              </a:lnSpc>
            </a:pPr>
            <a:endParaRPr lang="en-US" sz="3100">
              <a:solidFill>
                <a:schemeClr val="bg1"/>
              </a:solidFill>
            </a:endParaRPr>
          </a:p>
        </p:txBody>
      </p:sp>
      <p:sp>
        <p:nvSpPr>
          <p:cNvPr id="3" name="Content Placeholder 2">
            <a:extLst>
              <a:ext uri="{FF2B5EF4-FFF2-40B4-BE49-F238E27FC236}">
                <a16:creationId xmlns:a16="http://schemas.microsoft.com/office/drawing/2014/main" id="{E17D1BC1-8396-4E77-99E1-33B987AABFE2}"/>
              </a:ext>
            </a:extLst>
          </p:cNvPr>
          <p:cNvSpPr>
            <a:spLocks noGrp="1"/>
          </p:cNvSpPr>
          <p:nvPr>
            <p:ph idx="1"/>
          </p:nvPr>
        </p:nvSpPr>
        <p:spPr>
          <a:xfrm>
            <a:off x="375133" y="2170887"/>
            <a:ext cx="4805854" cy="3440110"/>
          </a:xfrm>
        </p:spPr>
        <p:txBody>
          <a:bodyPr vert="horz" lIns="91440" tIns="45720" rIns="91440" bIns="45720" rtlCol="0" anchor="t">
            <a:normAutofit/>
          </a:bodyPr>
          <a:lstStyle/>
          <a:p>
            <a:pPr marL="0" indent="0">
              <a:buNone/>
            </a:pPr>
            <a:r>
              <a:rPr lang="en-US">
                <a:solidFill>
                  <a:schemeClr val="bg1"/>
                </a:solidFill>
              </a:rPr>
              <a:t>The project focus on interface design</a:t>
            </a:r>
          </a:p>
          <a:p>
            <a:r>
              <a:rPr lang="en-US">
                <a:solidFill>
                  <a:schemeClr val="bg1"/>
                </a:solidFill>
              </a:rPr>
              <a:t>Backend: Retrieve data from database as Json array.</a:t>
            </a:r>
          </a:p>
          <a:p>
            <a:r>
              <a:rPr lang="en-US">
                <a:solidFill>
                  <a:schemeClr val="bg1"/>
                </a:solidFill>
              </a:rPr>
              <a:t>Frontend: Navbar, Project timeline</a:t>
            </a:r>
            <a:r>
              <a:rPr lang="en-US">
                <a:solidFill>
                  <a:schemeClr val="bg1"/>
                </a:solidFill>
                <a:ea typeface="+mn-lt"/>
                <a:cs typeface="+mn-lt"/>
              </a:rPr>
              <a:t> and Search function with React.</a:t>
            </a:r>
          </a:p>
          <a:p>
            <a:r>
              <a:rPr lang="en-US">
                <a:solidFill>
                  <a:schemeClr val="bg1"/>
                </a:solidFill>
              </a:rPr>
              <a:t>Show data on tabs is in progress. Other functions: add/delete/save etc. options.</a:t>
            </a:r>
          </a:p>
          <a:p>
            <a:pPr marL="0" indent="0">
              <a:buNone/>
            </a:pPr>
            <a:endParaRPr lang="en-US" b="1">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5" descr="A screenshot of a social media post&#10;&#10;Description generated with very high confidence">
            <a:extLst>
              <a:ext uri="{FF2B5EF4-FFF2-40B4-BE49-F238E27FC236}">
                <a16:creationId xmlns:a16="http://schemas.microsoft.com/office/drawing/2014/main" id="{C47CB543-564D-4CC2-AE9D-05569D734F83}"/>
              </a:ext>
            </a:extLst>
          </p:cNvPr>
          <p:cNvPicPr>
            <a:picLocks noChangeAspect="1"/>
          </p:cNvPicPr>
          <p:nvPr/>
        </p:nvPicPr>
        <p:blipFill>
          <a:blip r:embed="rId2"/>
          <a:stretch>
            <a:fillRect/>
          </a:stretch>
        </p:blipFill>
        <p:spPr>
          <a:xfrm>
            <a:off x="5198852" y="3974411"/>
            <a:ext cx="4353465" cy="2906085"/>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36CB5E46-A794-438F-958D-96630E4FB338}"/>
              </a:ext>
            </a:extLst>
          </p:cNvPr>
          <p:cNvPicPr>
            <a:picLocks noChangeAspect="1"/>
          </p:cNvPicPr>
          <p:nvPr/>
        </p:nvPicPr>
        <p:blipFill>
          <a:blip r:embed="rId3"/>
          <a:stretch>
            <a:fillRect/>
          </a:stretch>
        </p:blipFill>
        <p:spPr>
          <a:xfrm>
            <a:off x="5171746" y="105222"/>
            <a:ext cx="6799561" cy="3790804"/>
          </a:xfrm>
          <a:prstGeom prst="rect">
            <a:avLst/>
          </a:prstGeom>
        </p:spPr>
      </p:pic>
    </p:spTree>
    <p:extLst>
      <p:ext uri="{BB962C8B-B14F-4D97-AF65-F5344CB8AC3E}">
        <p14:creationId xmlns:p14="http://schemas.microsoft.com/office/powerpoint/2010/main" val="397250301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A682ED-D2C4-485E-A535-21891F374A05}"/>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The overall high-level design of system</a:t>
            </a:r>
          </a:p>
        </p:txBody>
      </p:sp>
      <p:sp>
        <p:nvSpPr>
          <p:cNvPr id="3" name="Content Placeholder 2">
            <a:extLst>
              <a:ext uri="{FF2B5EF4-FFF2-40B4-BE49-F238E27FC236}">
                <a16:creationId xmlns:a16="http://schemas.microsoft.com/office/drawing/2014/main" id="{DB0C1405-829D-4EC8-866E-FB92104800C0}"/>
              </a:ext>
            </a:extLst>
          </p:cNvPr>
          <p:cNvSpPr>
            <a:spLocks noGrp="1"/>
          </p:cNvSpPr>
          <p:nvPr>
            <p:ph idx="1"/>
          </p:nvPr>
        </p:nvSpPr>
        <p:spPr>
          <a:xfrm>
            <a:off x="673754" y="2160590"/>
            <a:ext cx="3973943" cy="3440110"/>
          </a:xfrm>
        </p:spPr>
        <p:txBody>
          <a:bodyPr vert="horz" lIns="91440" tIns="45720" rIns="91440" bIns="45720" rtlCol="0" anchor="t">
            <a:normAutofit/>
          </a:bodyPr>
          <a:lstStyle/>
          <a:p>
            <a:pPr marL="0" indent="0">
              <a:lnSpc>
                <a:spcPct val="90000"/>
              </a:lnSpc>
              <a:buNone/>
            </a:pPr>
            <a:r>
              <a:rPr lang="en-US" b="1">
                <a:solidFill>
                  <a:schemeClr val="bg1"/>
                </a:solidFill>
              </a:rPr>
              <a:t>Main parts</a:t>
            </a:r>
            <a:r>
              <a:rPr lang="en-US">
                <a:solidFill>
                  <a:schemeClr val="bg1"/>
                </a:solidFill>
              </a:rPr>
              <a:t>: </a:t>
            </a:r>
          </a:p>
          <a:p>
            <a:pPr marL="0" indent="0">
              <a:lnSpc>
                <a:spcPct val="90000"/>
              </a:lnSpc>
              <a:buNone/>
            </a:pPr>
            <a:r>
              <a:rPr lang="en-US">
                <a:solidFill>
                  <a:schemeClr val="bg1"/>
                </a:solidFill>
              </a:rPr>
              <a:t>- graphical user interface </a:t>
            </a:r>
          </a:p>
          <a:p>
            <a:pPr marL="0" indent="0">
              <a:lnSpc>
                <a:spcPct val="90000"/>
              </a:lnSpc>
              <a:buNone/>
            </a:pPr>
            <a:r>
              <a:rPr lang="en-US">
                <a:solidFill>
                  <a:schemeClr val="bg1"/>
                </a:solidFill>
              </a:rPr>
              <a:t>- database (MySQL)</a:t>
            </a:r>
          </a:p>
          <a:p>
            <a:pPr marL="0" indent="0">
              <a:lnSpc>
                <a:spcPct val="90000"/>
              </a:lnSpc>
              <a:buNone/>
            </a:pPr>
            <a:r>
              <a:rPr lang="en-US">
                <a:solidFill>
                  <a:schemeClr val="bg1"/>
                </a:solidFill>
              </a:rPr>
              <a:t>- PHP Server </a:t>
            </a:r>
          </a:p>
          <a:p>
            <a:pPr marL="0" indent="0">
              <a:lnSpc>
                <a:spcPct val="90000"/>
              </a:lnSpc>
              <a:buNone/>
            </a:pPr>
            <a:r>
              <a:rPr lang="en-US">
                <a:solidFill>
                  <a:schemeClr val="bg1"/>
                </a:solidFill>
              </a:rPr>
              <a:t>- Client</a:t>
            </a:r>
          </a:p>
          <a:p>
            <a:pPr marL="0" indent="0">
              <a:lnSpc>
                <a:spcPct val="90000"/>
              </a:lnSpc>
              <a:buNone/>
            </a:pPr>
            <a:r>
              <a:rPr lang="en-US" b="1">
                <a:solidFill>
                  <a:schemeClr val="bg1"/>
                </a:solidFill>
              </a:rPr>
              <a:t>External systems</a:t>
            </a:r>
            <a:r>
              <a:rPr lang="en-US">
                <a:solidFill>
                  <a:schemeClr val="bg1"/>
                </a:solidFill>
              </a:rPr>
              <a:t>: the system does not transmit information to any other system in the external environment.</a:t>
            </a:r>
          </a:p>
          <a:p>
            <a:pPr>
              <a:lnSpc>
                <a:spcPct val="90000"/>
              </a:lnSpc>
            </a:pPr>
            <a:endParaRPr lang="en-US" sz="1500">
              <a:solidFill>
                <a:schemeClr val="bg1"/>
              </a:solidFill>
            </a:endParaRPr>
          </a:p>
          <a:p>
            <a:pPr>
              <a:lnSpc>
                <a:spcPct val="90000"/>
              </a:lnSpc>
            </a:pPr>
            <a:endParaRPr lang="en-US" sz="1500">
              <a:solidFill>
                <a:schemeClr val="bg1"/>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3B07AFC1-460C-4E1B-ACF2-69099C515A90}"/>
              </a:ext>
            </a:extLst>
          </p:cNvPr>
          <p:cNvPicPr>
            <a:picLocks noChangeAspect="1"/>
          </p:cNvPicPr>
          <p:nvPr/>
        </p:nvPicPr>
        <p:blipFill>
          <a:blip r:embed="rId2"/>
          <a:stretch>
            <a:fillRect/>
          </a:stretch>
        </p:blipFill>
        <p:spPr>
          <a:xfrm>
            <a:off x="5661951" y="815558"/>
            <a:ext cx="6146638" cy="510826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560975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53EE-ECDC-4B22-B3D3-F22CAD6F5A05}"/>
              </a:ext>
            </a:extLst>
          </p:cNvPr>
          <p:cNvSpPr>
            <a:spLocks noGrp="1"/>
          </p:cNvSpPr>
          <p:nvPr>
            <p:ph type="title"/>
          </p:nvPr>
        </p:nvSpPr>
        <p:spPr>
          <a:xfrm>
            <a:off x="677334" y="609600"/>
            <a:ext cx="8596668" cy="1320800"/>
          </a:xfrm>
        </p:spPr>
        <p:txBody>
          <a:bodyPr>
            <a:normAutofit/>
          </a:bodyPr>
          <a:lstStyle/>
          <a:p>
            <a:r>
              <a:rPr lang="en-US"/>
              <a:t> 3rd party frameworks</a:t>
            </a:r>
          </a:p>
          <a:p>
            <a:pPr marL="342900" indent="-342900">
              <a:buChar char="•"/>
            </a:pPr>
            <a:endParaRPr lang="en-US"/>
          </a:p>
          <a:p>
            <a:endParaRPr lang="en-US"/>
          </a:p>
        </p:txBody>
      </p:sp>
      <p:pic>
        <p:nvPicPr>
          <p:cNvPr id="6" name="Picture 6" descr="A close up of a sign&#10;&#10;Description generated with very high confidence">
            <a:extLst>
              <a:ext uri="{FF2B5EF4-FFF2-40B4-BE49-F238E27FC236}">
                <a16:creationId xmlns:a16="http://schemas.microsoft.com/office/drawing/2014/main" id="{95ED18C9-78CF-4916-B535-112A5DC8A7A5}"/>
              </a:ext>
            </a:extLst>
          </p:cNvPr>
          <p:cNvPicPr>
            <a:picLocks noChangeAspect="1"/>
          </p:cNvPicPr>
          <p:nvPr/>
        </p:nvPicPr>
        <p:blipFill>
          <a:blip r:embed="rId2"/>
          <a:stretch>
            <a:fillRect/>
          </a:stretch>
        </p:blipFill>
        <p:spPr>
          <a:xfrm>
            <a:off x="677333" y="4496588"/>
            <a:ext cx="2282426" cy="1141213"/>
          </a:xfrm>
          <a:prstGeom prst="rect">
            <a:avLst/>
          </a:prstGeom>
        </p:spPr>
      </p:pic>
      <p:sp>
        <p:nvSpPr>
          <p:cNvPr id="3" name="Content Placeholder 2">
            <a:extLst>
              <a:ext uri="{FF2B5EF4-FFF2-40B4-BE49-F238E27FC236}">
                <a16:creationId xmlns:a16="http://schemas.microsoft.com/office/drawing/2014/main" id="{3E7C6ABF-C56F-4CB5-B8D6-5AFC9087C65A}"/>
              </a:ext>
            </a:extLst>
          </p:cNvPr>
          <p:cNvSpPr>
            <a:spLocks noGrp="1"/>
          </p:cNvSpPr>
          <p:nvPr>
            <p:ph idx="1"/>
          </p:nvPr>
        </p:nvSpPr>
        <p:spPr>
          <a:xfrm>
            <a:off x="3361981" y="2160589"/>
            <a:ext cx="5912020" cy="3880773"/>
          </a:xfrm>
        </p:spPr>
        <p:txBody>
          <a:bodyPr vert="horz" lIns="91440" tIns="45720" rIns="91440" bIns="45720" rtlCol="0" anchor="t">
            <a:noAutofit/>
          </a:bodyPr>
          <a:lstStyle/>
          <a:p>
            <a:pPr marL="0" indent="0">
              <a:buNone/>
            </a:pPr>
            <a:r>
              <a:rPr lang="en-US" sz="1400" b="1"/>
              <a:t>React</a:t>
            </a:r>
            <a:r>
              <a:rPr lang="en-US" sz="1400"/>
              <a:t>: React is a JavaScript library for building user interfaces.</a:t>
            </a:r>
          </a:p>
          <a:p>
            <a:pPr>
              <a:buAutoNum type="arabicPeriod"/>
            </a:pPr>
            <a:r>
              <a:rPr lang="en-US" sz="1400">
                <a:ea typeface="+mn-lt"/>
                <a:cs typeface="+mn-lt"/>
              </a:rPr>
              <a:t>Hold (JavaScript and HTML)</a:t>
            </a:r>
          </a:p>
          <a:p>
            <a:pPr>
              <a:buAutoNum type="arabicPeriod"/>
            </a:pPr>
            <a:r>
              <a:rPr lang="en-US" sz="1400">
                <a:ea typeface="+mn-lt"/>
                <a:cs typeface="+mn-lt"/>
              </a:rPr>
              <a:t>Split webpage into components, so everyone can work individually on reusable components </a:t>
            </a:r>
          </a:p>
          <a:p>
            <a:pPr>
              <a:buAutoNum type="arabicPeriod"/>
            </a:pPr>
            <a:r>
              <a:rPr lang="en-US" sz="1400">
                <a:ea typeface="+mn-lt"/>
                <a:cs typeface="+mn-lt"/>
              </a:rPr>
              <a:t>Declarative: easy to generate interactive UIs, it handles the state of the components</a:t>
            </a:r>
          </a:p>
          <a:p>
            <a:pPr algn="just">
              <a:buAutoNum type="arabicPeriod"/>
            </a:pPr>
            <a:r>
              <a:rPr lang="en-US" sz="1400"/>
              <a:t>A single page application (SPA), is a web application that behaves and looks as a desktop application. When the page has been initially loaded from the server, it never refreshes. In the SPA implementation, new content is fetched in the background through AJAX calls and then JavaScript is dynamically recreating the HTML-DOM structure to represent the new content. </a:t>
            </a:r>
          </a:p>
          <a:p>
            <a:pPr marL="0" indent="0">
              <a:buNone/>
            </a:pPr>
            <a:r>
              <a:rPr lang="en-US" sz="1400" b="1"/>
              <a:t>Bootstrap</a:t>
            </a:r>
            <a:r>
              <a:rPr lang="en-US" sz="1400"/>
              <a:t>: A framework for making responsive design (Front-end). We used it for styling the web pages to make the design friendly and interactive.</a:t>
            </a:r>
          </a:p>
          <a:p>
            <a:pPr marL="0" indent="0">
              <a:buNone/>
            </a:pPr>
            <a:endParaRPr lang="en-US"/>
          </a:p>
          <a:p>
            <a:pPr marL="0" indent="0">
              <a:buNone/>
            </a:pPr>
            <a:endParaRPr lang="en-US">
              <a:solidFill>
                <a:schemeClr val="accent5"/>
              </a:solidFill>
            </a:endParaRPr>
          </a:p>
        </p:txBody>
      </p:sp>
      <p:pic>
        <p:nvPicPr>
          <p:cNvPr id="4" name="Picture 4" descr="A close up of graphics&#10;&#10;Description generated with high confidence">
            <a:extLst>
              <a:ext uri="{FF2B5EF4-FFF2-40B4-BE49-F238E27FC236}">
                <a16:creationId xmlns:a16="http://schemas.microsoft.com/office/drawing/2014/main" id="{B64C7839-1154-471F-9961-6B1D898BE8FD}"/>
              </a:ext>
            </a:extLst>
          </p:cNvPr>
          <p:cNvPicPr>
            <a:picLocks noChangeAspect="1"/>
          </p:cNvPicPr>
          <p:nvPr/>
        </p:nvPicPr>
        <p:blipFill>
          <a:blip r:embed="rId3"/>
          <a:stretch>
            <a:fillRect/>
          </a:stretch>
        </p:blipFill>
        <p:spPr>
          <a:xfrm>
            <a:off x="686980" y="2594300"/>
            <a:ext cx="2272781" cy="734554"/>
          </a:xfrm>
          <a:prstGeom prst="rect">
            <a:avLst/>
          </a:prstGeom>
        </p:spPr>
      </p:pic>
    </p:spTree>
    <p:extLst>
      <p:ext uri="{BB962C8B-B14F-4D97-AF65-F5344CB8AC3E}">
        <p14:creationId xmlns:p14="http://schemas.microsoft.com/office/powerpoint/2010/main" val="405366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9857-9F3E-4989-964D-0FC9FD6C85EE}"/>
              </a:ext>
            </a:extLst>
          </p:cNvPr>
          <p:cNvSpPr>
            <a:spLocks noGrp="1"/>
          </p:cNvSpPr>
          <p:nvPr>
            <p:ph type="title"/>
          </p:nvPr>
        </p:nvSpPr>
        <p:spPr>
          <a:xfrm>
            <a:off x="677334" y="609600"/>
            <a:ext cx="8596668" cy="1320800"/>
          </a:xfrm>
        </p:spPr>
        <p:txBody>
          <a:bodyPr/>
          <a:lstStyle/>
          <a:p>
            <a:r>
              <a:rPr lang="en-US"/>
              <a:t>Data Flow diagram</a:t>
            </a:r>
          </a:p>
          <a:p>
            <a:pPr marL="342900" indent="-342900">
              <a:buChar char="•"/>
            </a:pPr>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60D5A414-BE85-4CF4-AA74-54BB6B73E06D}"/>
              </a:ext>
            </a:extLst>
          </p:cNvPr>
          <p:cNvPicPr>
            <a:picLocks noGrp="1" noChangeAspect="1"/>
          </p:cNvPicPr>
          <p:nvPr>
            <p:ph idx="1"/>
          </p:nvPr>
        </p:nvPicPr>
        <p:blipFill>
          <a:blip r:embed="rId2"/>
          <a:stretch>
            <a:fillRect/>
          </a:stretch>
        </p:blipFill>
        <p:spPr>
          <a:xfrm>
            <a:off x="6160131" y="2517907"/>
            <a:ext cx="5137196" cy="3080191"/>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C14E37DD-5CDE-46B5-A6EC-7D6EE636D7E8}"/>
              </a:ext>
            </a:extLst>
          </p:cNvPr>
          <p:cNvPicPr>
            <a:picLocks noChangeAspect="1"/>
          </p:cNvPicPr>
          <p:nvPr/>
        </p:nvPicPr>
        <p:blipFill>
          <a:blip r:embed="rId3"/>
          <a:stretch>
            <a:fillRect/>
          </a:stretch>
        </p:blipFill>
        <p:spPr>
          <a:xfrm>
            <a:off x="346165" y="1674246"/>
            <a:ext cx="5813946" cy="4067763"/>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D28613AB-B3CE-4D6A-BF7F-62923A360FE3}"/>
              </a:ext>
            </a:extLst>
          </p:cNvPr>
          <p:cNvPicPr>
            <a:picLocks noChangeAspect="1"/>
          </p:cNvPicPr>
          <p:nvPr/>
        </p:nvPicPr>
        <p:blipFill>
          <a:blip r:embed="rId4"/>
          <a:stretch>
            <a:fillRect/>
          </a:stretch>
        </p:blipFill>
        <p:spPr>
          <a:xfrm>
            <a:off x="8286892" y="1814442"/>
            <a:ext cx="895350" cy="590550"/>
          </a:xfrm>
          <a:prstGeom prst="rect">
            <a:avLst/>
          </a:prstGeom>
        </p:spPr>
      </p:pic>
    </p:spTree>
    <p:extLst>
      <p:ext uri="{BB962C8B-B14F-4D97-AF65-F5344CB8AC3E}">
        <p14:creationId xmlns:p14="http://schemas.microsoft.com/office/powerpoint/2010/main" val="116010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7294-7DD3-417E-9836-CA60E49AB5CE}"/>
              </a:ext>
            </a:extLst>
          </p:cNvPr>
          <p:cNvSpPr>
            <a:spLocks noGrp="1"/>
          </p:cNvSpPr>
          <p:nvPr>
            <p:ph type="title"/>
          </p:nvPr>
        </p:nvSpPr>
        <p:spPr>
          <a:xfrm>
            <a:off x="677334" y="609600"/>
            <a:ext cx="8709938" cy="1485556"/>
          </a:xfrm>
        </p:spPr>
        <p:txBody>
          <a:bodyPr>
            <a:normAutofit/>
          </a:bodyPr>
          <a:lstStyle/>
          <a:p>
            <a:r>
              <a:rPr lang="en-US"/>
              <a:t>GUI Structure</a:t>
            </a:r>
          </a:p>
          <a:p>
            <a:pPr marL="342900" indent="-342900">
              <a:buChar char="•"/>
            </a:pPr>
            <a:endParaRPr lang="en-US"/>
          </a:p>
          <a:p>
            <a:endParaRPr lang="en-US"/>
          </a:p>
        </p:txBody>
      </p:sp>
      <p:sp>
        <p:nvSpPr>
          <p:cNvPr id="3" name="Content Placeholder 2">
            <a:extLst>
              <a:ext uri="{FF2B5EF4-FFF2-40B4-BE49-F238E27FC236}">
                <a16:creationId xmlns:a16="http://schemas.microsoft.com/office/drawing/2014/main" id="{C6C32D94-FF02-4671-8788-667DE7C6F41B}"/>
              </a:ext>
            </a:extLst>
          </p:cNvPr>
          <p:cNvSpPr>
            <a:spLocks noGrp="1"/>
          </p:cNvSpPr>
          <p:nvPr>
            <p:ph idx="1"/>
          </p:nvPr>
        </p:nvSpPr>
        <p:spPr/>
        <p:txBody>
          <a:bodyPr vert="horz" lIns="91440" tIns="45720" rIns="91440" bIns="45720" rtlCol="0" anchor="t">
            <a:normAutofit/>
          </a:bodyPr>
          <a:lstStyle/>
          <a:p>
            <a:br>
              <a:rPr lang="en-US"/>
            </a:br>
            <a:endParaRPr lang="en-US"/>
          </a:p>
        </p:txBody>
      </p:sp>
      <p:pic>
        <p:nvPicPr>
          <p:cNvPr id="5" name="Picture 5" descr="A screenshot of a computer screen&#10;&#10;Description generated with very high confidence">
            <a:extLst>
              <a:ext uri="{FF2B5EF4-FFF2-40B4-BE49-F238E27FC236}">
                <a16:creationId xmlns:a16="http://schemas.microsoft.com/office/drawing/2014/main" id="{31DD19BE-58CD-4B08-8F2F-2E6FE591EB34}"/>
              </a:ext>
            </a:extLst>
          </p:cNvPr>
          <p:cNvPicPr>
            <a:picLocks noChangeAspect="1"/>
          </p:cNvPicPr>
          <p:nvPr/>
        </p:nvPicPr>
        <p:blipFill>
          <a:blip r:embed="rId2"/>
          <a:stretch>
            <a:fillRect/>
          </a:stretch>
        </p:blipFill>
        <p:spPr>
          <a:xfrm>
            <a:off x="1115683" y="1363512"/>
            <a:ext cx="9744974" cy="5496823"/>
          </a:xfrm>
          <a:prstGeom prst="rect">
            <a:avLst/>
          </a:prstGeom>
        </p:spPr>
      </p:pic>
    </p:spTree>
    <p:extLst>
      <p:ext uri="{BB962C8B-B14F-4D97-AF65-F5344CB8AC3E}">
        <p14:creationId xmlns:p14="http://schemas.microsoft.com/office/powerpoint/2010/main" val="4651504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Group 3 12-12-2018   DVA313</vt:lpstr>
      <vt:lpstr>Client &amp; application        </vt:lpstr>
      <vt:lpstr>Goal</vt:lpstr>
      <vt:lpstr>Previous presentation &amp; Design decisions  </vt:lpstr>
      <vt:lpstr>Features we implemented so far?   </vt:lpstr>
      <vt:lpstr>The overall high-level design of system</vt:lpstr>
      <vt:lpstr> 3rd party frameworks  </vt:lpstr>
      <vt:lpstr>Data Flow diagram  </vt:lpstr>
      <vt:lpstr>GUI Structure  </vt:lpstr>
      <vt:lpstr>Client Feedback </vt:lpstr>
      <vt:lpstr>Implementation phase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2013-07-15T20:26:40Z</dcterms:created>
  <dcterms:modified xsi:type="dcterms:W3CDTF">2018-12-12T08:10:22Z</dcterms:modified>
</cp:coreProperties>
</file>