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75" r:id="rId8"/>
    <p:sldId id="276" r:id="rId9"/>
    <p:sldId id="277" r:id="rId10"/>
    <p:sldId id="278" r:id="rId11"/>
    <p:sldId id="279" r:id="rId12"/>
    <p:sldId id="280" r:id="rId13"/>
    <p:sldId id="273" r:id="rId14"/>
    <p:sldId id="262" r:id="rId15"/>
    <p:sldId id="261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3DC057-F2CE-8084-D6F1-1FD46B8263C8}" v="412" dt="2018-12-10T09:46:15.636"/>
    <p1510:client id="{883CD72B-C2C6-EAAB-8BD4-540552B63379}" v="187" dt="2018-12-10T11:43:16.054"/>
    <p1510:client id="{29D9DD5E-CA1F-38E4-48F1-00BC0218402C}" v="152" dt="2018-12-10T09:44:55.071"/>
    <p1510:client id="{6CEAACEF-524F-97FD-8EF0-BDC3D8029A0C}" v="275" dt="2018-12-10T11:46:08.869"/>
    <p1510:client id="{5B829348-4E17-881A-8523-E7F325E3B1F2}" v="135" dt="2018-12-10T11:45:25.613"/>
    <p1510:client id="{3458E83A-2710-A856-A719-37B8166F150F}" v="66" dt="2018-12-10T11:41:56.053"/>
    <p1510:client id="{DD827F7F-85E9-7C20-6646-B97FF26D1448}" v="126" dt="2018-12-10T12:51:10.597"/>
    <p1510:client id="{E6D520CA-3FEE-473E-6F8F-2DEEE06E3CDB}" v="128" dt="2018-12-10T11:46:36.673"/>
    <p1510:client id="{4CE0A95B-FCEA-4067-A138-43EBCA60456C}" v="112" dt="2018-12-10T11:57:53.2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Abusamaan" userId="S::man18071@student.mdh.se::8f5565fa-aa11-4619-9f26-fb1db65373c6" providerId="AD" clId="Web-{EA68BD0C-5769-4B4F-AF51-F59B8EFC0384}"/>
    <pc:docChg chg="modSld">
      <pc:chgData name="Mohammed Abusamaan" userId="S::man18071@student.mdh.se::8f5565fa-aa11-4619-9f26-fb1db65373c6" providerId="AD" clId="Web-{EA68BD0C-5769-4B4F-AF51-F59B8EFC0384}" dt="2018-11-26T12:29:02.920" v="200"/>
      <pc:docMkLst>
        <pc:docMk/>
      </pc:docMkLst>
      <pc:sldChg chg="modSp">
        <pc:chgData name="Mohammed Abusamaan" userId="S::man18071@student.mdh.se::8f5565fa-aa11-4619-9f26-fb1db65373c6" providerId="AD" clId="Web-{EA68BD0C-5769-4B4F-AF51-F59B8EFC0384}" dt="2018-11-26T12:29:02.920" v="200"/>
        <pc:sldMkLst>
          <pc:docMk/>
          <pc:sldMk cId="3497879140" sldId="261"/>
        </pc:sldMkLst>
        <pc:graphicFrameChg chg="mod modGraphic">
          <ac:chgData name="Mohammed Abusamaan" userId="S::man18071@student.mdh.se::8f5565fa-aa11-4619-9f26-fb1db65373c6" providerId="AD" clId="Web-{EA68BD0C-5769-4B4F-AF51-F59B8EFC0384}" dt="2018-11-26T12:29:02.920" v="200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Mohammed Abusamaan" userId="S::man18071@student.mdh.se::8f5565fa-aa11-4619-9f26-fb1db65373c6" providerId="AD" clId="Web-{EA68BD0C-5769-4B4F-AF51-F59B8EFC0384}" dt="2018-11-26T12:21:17.609" v="195" actId="20577"/>
        <pc:sldMkLst>
          <pc:docMk/>
          <pc:sldMk cId="2711951037" sldId="263"/>
        </pc:sldMkLst>
        <pc:spChg chg="mod">
          <ac:chgData name="Mohammed Abusamaan" userId="S::man18071@student.mdh.se::8f5565fa-aa11-4619-9f26-fb1db65373c6" providerId="AD" clId="Web-{EA68BD0C-5769-4B4F-AF51-F59B8EFC0384}" dt="2018-11-26T12:21:17.609" v="195" actId="20577"/>
          <ac:spMkLst>
            <pc:docMk/>
            <pc:sldMk cId="2711951037" sldId="263"/>
            <ac:spMk id="3" creationId="{811B0011-13D3-4A29-B90E-9AB5B5E517BC}"/>
          </ac:spMkLst>
        </pc:spChg>
      </pc:sldChg>
    </pc:docChg>
  </pc:docChgLst>
  <pc:docChgLst>
    <pc:chgData name="Matko Butkovic" userId="S::mbc18001@student.mdh.se::2a2c599e-2dc1-40a9-806c-28f9ddc6b1b8" providerId="AD" clId="Web-{F44DC533-14F6-40B3-9BEC-C7C76336BE7A}"/>
    <pc:docChg chg="modSld">
      <pc:chgData name="Matko Butkovic" userId="S::mbc18001@student.mdh.se::2a2c599e-2dc1-40a9-806c-28f9ddc6b1b8" providerId="AD" clId="Web-{F44DC533-14F6-40B3-9BEC-C7C76336BE7A}" dt="2018-12-03T12:42:02.069" v="273"/>
      <pc:docMkLst>
        <pc:docMk/>
      </pc:docMkLst>
      <pc:sldChg chg="modSp">
        <pc:chgData name="Matko Butkovic" userId="S::mbc18001@student.mdh.se::2a2c599e-2dc1-40a9-806c-28f9ddc6b1b8" providerId="AD" clId="Web-{F44DC533-14F6-40B3-9BEC-C7C76336BE7A}" dt="2018-12-03T12:42:02.069" v="273"/>
        <pc:sldMkLst>
          <pc:docMk/>
          <pc:sldMk cId="3497879140" sldId="261"/>
        </pc:sldMkLst>
        <pc:graphicFrameChg chg="mod modGraphic">
          <ac:chgData name="Matko Butkovic" userId="S::mbc18001@student.mdh.se::2a2c599e-2dc1-40a9-806c-28f9ddc6b1b8" providerId="AD" clId="Web-{F44DC533-14F6-40B3-9BEC-C7C76336BE7A}" dt="2018-12-03T12:42:02.069" v="273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Matko Butkovic" userId="S::mbc18001@student.mdh.se::2a2c599e-2dc1-40a9-806c-28f9ddc6b1b8" providerId="AD" clId="Web-{F44DC533-14F6-40B3-9BEC-C7C76336BE7A}" dt="2018-12-03T12:36:55.100" v="208" actId="20577"/>
        <pc:sldMkLst>
          <pc:docMk/>
          <pc:sldMk cId="667155748" sldId="273"/>
        </pc:sldMkLst>
        <pc:spChg chg="mod">
          <ac:chgData name="Matko Butkovic" userId="S::mbc18001@student.mdh.se::2a2c599e-2dc1-40a9-806c-28f9ddc6b1b8" providerId="AD" clId="Web-{F44DC533-14F6-40B3-9BEC-C7C76336BE7A}" dt="2018-12-03T12:36:55.100" v="208" actId="20577"/>
          <ac:spMkLst>
            <pc:docMk/>
            <pc:sldMk cId="667155748" sldId="273"/>
            <ac:spMk id="3" creationId="{7961D31B-27F4-430A-8112-1CDA60FF17C7}"/>
          </ac:spMkLst>
        </pc:spChg>
      </pc:sldChg>
    </pc:docChg>
  </pc:docChgLst>
  <pc:docChgLst>
    <pc:chgData name="Filip Andersson" userId="S::fan15003@student.mdh.se::97713224-4c1e-4221-8a5e-ffb1436f3fec" providerId="AD" clId="Web-{6CEAACEF-524F-97FD-8EF0-BDC3D8029A0C}"/>
    <pc:docChg chg="modSld sldOrd">
      <pc:chgData name="Filip Andersson" userId="S::fan15003@student.mdh.se::97713224-4c1e-4221-8a5e-ffb1436f3fec" providerId="AD" clId="Web-{6CEAACEF-524F-97FD-8EF0-BDC3D8029A0C}" dt="2018-12-10T11:46:08.869" v="545" actId="20577"/>
      <pc:docMkLst>
        <pc:docMk/>
      </pc:docMkLst>
      <pc:sldChg chg="modSp">
        <pc:chgData name="Filip Andersson" userId="S::fan15003@student.mdh.se::97713224-4c1e-4221-8a5e-ffb1436f3fec" providerId="AD" clId="Web-{6CEAACEF-524F-97FD-8EF0-BDC3D8029A0C}" dt="2018-12-10T11:42:11.854" v="265" actId="20577"/>
        <pc:sldMkLst>
          <pc:docMk/>
          <pc:sldMk cId="2635634562" sldId="265"/>
        </pc:sldMkLst>
        <pc:spChg chg="mod">
          <ac:chgData name="Filip Andersson" userId="S::fan15003@student.mdh.se::97713224-4c1e-4221-8a5e-ffb1436f3fec" providerId="AD" clId="Web-{6CEAACEF-524F-97FD-8EF0-BDC3D8029A0C}" dt="2018-12-10T11:42:11.854" v="265" actId="20577"/>
          <ac:spMkLst>
            <pc:docMk/>
            <pc:sldMk cId="2635634562" sldId="265"/>
            <ac:spMk id="3" creationId="{6BDD3F7D-EED7-4EEB-B26C-01B5F2D460CD}"/>
          </ac:spMkLst>
        </pc:spChg>
      </pc:sldChg>
      <pc:sldChg chg="modSp">
        <pc:chgData name="Filip Andersson" userId="S::fan15003@student.mdh.se::97713224-4c1e-4221-8a5e-ffb1436f3fec" providerId="AD" clId="Web-{6CEAACEF-524F-97FD-8EF0-BDC3D8029A0C}" dt="2018-12-10T11:42:47.370" v="297" actId="20577"/>
        <pc:sldMkLst>
          <pc:docMk/>
          <pc:sldMk cId="2961442656" sldId="266"/>
        </pc:sldMkLst>
        <pc:spChg chg="mod">
          <ac:chgData name="Filip Andersson" userId="S::fan15003@student.mdh.se::97713224-4c1e-4221-8a5e-ffb1436f3fec" providerId="AD" clId="Web-{6CEAACEF-524F-97FD-8EF0-BDC3D8029A0C}" dt="2018-12-10T11:42:47.370" v="297" actId="20577"/>
          <ac:spMkLst>
            <pc:docMk/>
            <pc:sldMk cId="2961442656" sldId="266"/>
            <ac:spMk id="3" creationId="{9B976F6F-660A-4F09-99B2-51859A6453C7}"/>
          </ac:spMkLst>
        </pc:spChg>
      </pc:sldChg>
      <pc:sldChg chg="modSp">
        <pc:chgData name="Filip Andersson" userId="S::fan15003@student.mdh.se::97713224-4c1e-4221-8a5e-ffb1436f3fec" providerId="AD" clId="Web-{6CEAACEF-524F-97FD-8EF0-BDC3D8029A0C}" dt="2018-12-10T11:46:08.869" v="544" actId="20577"/>
        <pc:sldMkLst>
          <pc:docMk/>
          <pc:sldMk cId="667155748" sldId="273"/>
        </pc:sldMkLst>
        <pc:spChg chg="mod">
          <ac:chgData name="Filip Andersson" userId="S::fan15003@student.mdh.se::97713224-4c1e-4221-8a5e-ffb1436f3fec" providerId="AD" clId="Web-{6CEAACEF-524F-97FD-8EF0-BDC3D8029A0C}" dt="2018-12-10T11:46:08.869" v="544" actId="20577"/>
          <ac:spMkLst>
            <pc:docMk/>
            <pc:sldMk cId="667155748" sldId="273"/>
            <ac:spMk id="3" creationId="{7961D31B-27F4-430A-8112-1CDA60FF17C7}"/>
          </ac:spMkLst>
        </pc:spChg>
      </pc:sldChg>
      <pc:sldChg chg="addSp modSp">
        <pc:chgData name="Filip Andersson" userId="S::fan15003@student.mdh.se::97713224-4c1e-4221-8a5e-ffb1436f3fec" providerId="AD" clId="Web-{6CEAACEF-524F-97FD-8EF0-BDC3D8029A0C}" dt="2018-12-10T11:31:31.856" v="127" actId="20577"/>
        <pc:sldMkLst>
          <pc:docMk/>
          <pc:sldMk cId="2522833802" sldId="276"/>
        </pc:sldMkLst>
        <pc:spChg chg="mod">
          <ac:chgData name="Filip Andersson" userId="S::fan15003@student.mdh.se::97713224-4c1e-4221-8a5e-ffb1436f3fec" providerId="AD" clId="Web-{6CEAACEF-524F-97FD-8EF0-BDC3D8029A0C}" dt="2018-12-10T11:31:31.856" v="127" actId="20577"/>
          <ac:spMkLst>
            <pc:docMk/>
            <pc:sldMk cId="2522833802" sldId="276"/>
            <ac:spMk id="3" creationId="{6BDD3F7D-EED7-4EEB-B26C-01B5F2D460CD}"/>
          </ac:spMkLst>
        </pc:spChg>
        <pc:picChg chg="add mod">
          <ac:chgData name="Filip Andersson" userId="S::fan15003@student.mdh.se::97713224-4c1e-4221-8a5e-ffb1436f3fec" providerId="AD" clId="Web-{6CEAACEF-524F-97FD-8EF0-BDC3D8029A0C}" dt="2018-12-10T11:30:45.231" v="4" actId="1076"/>
          <ac:picMkLst>
            <pc:docMk/>
            <pc:sldMk cId="2522833802" sldId="276"/>
            <ac:picMk id="4" creationId="{01CF42C3-BF42-4859-AFB6-0E055954F725}"/>
          </ac:picMkLst>
        </pc:picChg>
      </pc:sldChg>
      <pc:sldChg chg="addSp modSp">
        <pc:chgData name="Filip Andersson" userId="S::fan15003@student.mdh.se::97713224-4c1e-4221-8a5e-ffb1436f3fec" providerId="AD" clId="Web-{6CEAACEF-524F-97FD-8EF0-BDC3D8029A0C}" dt="2018-12-10T11:40:50.761" v="191" actId="20577"/>
        <pc:sldMkLst>
          <pc:docMk/>
          <pc:sldMk cId="573688061" sldId="277"/>
        </pc:sldMkLst>
        <pc:spChg chg="mod">
          <ac:chgData name="Filip Andersson" userId="S::fan15003@student.mdh.se::97713224-4c1e-4221-8a5e-ffb1436f3fec" providerId="AD" clId="Web-{6CEAACEF-524F-97FD-8EF0-BDC3D8029A0C}" dt="2018-12-10T11:40:50.761" v="191" actId="20577"/>
          <ac:spMkLst>
            <pc:docMk/>
            <pc:sldMk cId="573688061" sldId="277"/>
            <ac:spMk id="3" creationId="{6BDD3F7D-EED7-4EEB-B26C-01B5F2D460CD}"/>
          </ac:spMkLst>
        </pc:spChg>
        <pc:picChg chg="add mod">
          <ac:chgData name="Filip Andersson" userId="S::fan15003@student.mdh.se::97713224-4c1e-4221-8a5e-ffb1436f3fec" providerId="AD" clId="Web-{6CEAACEF-524F-97FD-8EF0-BDC3D8029A0C}" dt="2018-12-10T11:40:22.933" v="140" actId="1076"/>
          <ac:picMkLst>
            <pc:docMk/>
            <pc:sldMk cId="573688061" sldId="277"/>
            <ac:picMk id="4" creationId="{F287D4FA-5A92-426A-BE5E-09D75D7E7DE7}"/>
          </ac:picMkLst>
        </pc:picChg>
      </pc:sldChg>
      <pc:sldChg chg="addSp modSp ord">
        <pc:chgData name="Filip Andersson" userId="S::fan15003@student.mdh.se::97713224-4c1e-4221-8a5e-ffb1436f3fec" providerId="AD" clId="Web-{6CEAACEF-524F-97FD-8EF0-BDC3D8029A0C}" dt="2018-12-10T11:41:24.432" v="222" actId="20577"/>
        <pc:sldMkLst>
          <pc:docMk/>
          <pc:sldMk cId="1969537001" sldId="279"/>
        </pc:sldMkLst>
        <pc:spChg chg="mod">
          <ac:chgData name="Filip Andersson" userId="S::fan15003@student.mdh.se::97713224-4c1e-4221-8a5e-ffb1436f3fec" providerId="AD" clId="Web-{6CEAACEF-524F-97FD-8EF0-BDC3D8029A0C}" dt="2018-12-10T11:41:24.432" v="222" actId="20577"/>
          <ac:spMkLst>
            <pc:docMk/>
            <pc:sldMk cId="1969537001" sldId="279"/>
            <ac:spMk id="3" creationId="{6BDD3F7D-EED7-4EEB-B26C-01B5F2D460CD}"/>
          </ac:spMkLst>
        </pc:spChg>
        <pc:picChg chg="add mod">
          <ac:chgData name="Filip Andersson" userId="S::fan15003@student.mdh.se::97713224-4c1e-4221-8a5e-ffb1436f3fec" providerId="AD" clId="Web-{6CEAACEF-524F-97FD-8EF0-BDC3D8029A0C}" dt="2018-12-10T11:41:11.449" v="193" actId="1076"/>
          <ac:picMkLst>
            <pc:docMk/>
            <pc:sldMk cId="1969537001" sldId="279"/>
            <ac:picMk id="4" creationId="{4A695A7F-884B-4CC7-BBF5-B42B2DEF9F83}"/>
          </ac:picMkLst>
        </pc:picChg>
      </pc:sldChg>
    </pc:docChg>
  </pc:docChgLst>
  <pc:docChgLst>
    <pc:chgData name="Matko Butkovic" userId="S::mbc18001@student.mdh.se::2a2c599e-2dc1-40a9-806c-28f9ddc6b1b8" providerId="AD" clId="Web-{0B439655-CB55-45C3-BE57-BB4AC24CA87B}"/>
    <pc:docChg chg="modSld">
      <pc:chgData name="Matko Butkovic" userId="S::mbc18001@student.mdh.se::2a2c599e-2dc1-40a9-806c-28f9ddc6b1b8" providerId="AD" clId="Web-{0B439655-CB55-45C3-BE57-BB4AC24CA87B}" dt="2018-12-10T13:14:36.186" v="1" actId="1076"/>
      <pc:docMkLst>
        <pc:docMk/>
      </pc:docMkLst>
      <pc:sldChg chg="modSp">
        <pc:chgData name="Matko Butkovic" userId="S::mbc18001@student.mdh.se::2a2c599e-2dc1-40a9-806c-28f9ddc6b1b8" providerId="AD" clId="Web-{0B439655-CB55-45C3-BE57-BB4AC24CA87B}" dt="2018-12-10T13:14:36.186" v="1" actId="1076"/>
        <pc:sldMkLst>
          <pc:docMk/>
          <pc:sldMk cId="2489662205" sldId="257"/>
        </pc:sldMkLst>
        <pc:spChg chg="mod">
          <ac:chgData name="Matko Butkovic" userId="S::mbc18001@student.mdh.se::2a2c599e-2dc1-40a9-806c-28f9ddc6b1b8" providerId="AD" clId="Web-{0B439655-CB55-45C3-BE57-BB4AC24CA87B}" dt="2018-12-10T13:14:36.186" v="1" actId="1076"/>
          <ac:spMkLst>
            <pc:docMk/>
            <pc:sldMk cId="2489662205" sldId="257"/>
            <ac:spMk id="3" creationId="{B7D99843-04A3-4A15-9B13-D8CB8C32A0EF}"/>
          </ac:spMkLst>
        </pc:spChg>
      </pc:sldChg>
    </pc:docChg>
  </pc:docChgLst>
  <pc:docChgLst>
    <pc:chgData name="Mohammed Abusamaan" userId="S::man18071@student.mdh.se::8f5565fa-aa11-4619-9f26-fb1db65373c6" providerId="AD" clId="Web-{4CE0A95B-FCEA-4067-A138-43EBCA60456C}"/>
    <pc:docChg chg="modSld">
      <pc:chgData name="Mohammed Abusamaan" userId="S::man18071@student.mdh.se::8f5565fa-aa11-4619-9f26-fb1db65373c6" providerId="AD" clId="Web-{4CE0A95B-FCEA-4067-A138-43EBCA60456C}" dt="2018-12-10T11:57:47.467" v="67"/>
      <pc:docMkLst>
        <pc:docMk/>
      </pc:docMkLst>
      <pc:sldChg chg="modSp">
        <pc:chgData name="Mohammed Abusamaan" userId="S::man18071@student.mdh.se::8f5565fa-aa11-4619-9f26-fb1db65373c6" providerId="AD" clId="Web-{4CE0A95B-FCEA-4067-A138-43EBCA60456C}" dt="2018-12-10T11:57:47.467" v="67"/>
        <pc:sldMkLst>
          <pc:docMk/>
          <pc:sldMk cId="3497879140" sldId="261"/>
        </pc:sldMkLst>
        <pc:graphicFrameChg chg="mod modGraphic">
          <ac:chgData name="Mohammed Abusamaan" userId="S::man18071@student.mdh.se::8f5565fa-aa11-4619-9f26-fb1db65373c6" providerId="AD" clId="Web-{4CE0A95B-FCEA-4067-A138-43EBCA60456C}" dt="2018-12-10T11:57:47.467" v="67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</pc:docChg>
  </pc:docChgLst>
  <pc:docChgLst>
    <pc:chgData name="Mohammed Abusamaan" userId="S::man18071@student.mdh.se::8f5565fa-aa11-4619-9f26-fb1db65373c6" providerId="AD" clId="Web-{6B765182-33E9-4ED3-B775-3A80A6D07819}"/>
    <pc:docChg chg="modSld">
      <pc:chgData name="Mohammed Abusamaan" userId="S::man18071@student.mdh.se::8f5565fa-aa11-4619-9f26-fb1db65373c6" providerId="AD" clId="Web-{6B765182-33E9-4ED3-B775-3A80A6D07819}" dt="2018-12-03T12:47:05.765" v="256"/>
      <pc:docMkLst>
        <pc:docMk/>
      </pc:docMkLst>
      <pc:sldChg chg="modSp">
        <pc:chgData name="Mohammed Abusamaan" userId="S::man18071@student.mdh.se::8f5565fa-aa11-4619-9f26-fb1db65373c6" providerId="AD" clId="Web-{6B765182-33E9-4ED3-B775-3A80A6D07819}" dt="2018-12-03T12:47:05.765" v="256"/>
        <pc:sldMkLst>
          <pc:docMk/>
          <pc:sldMk cId="3497879140" sldId="261"/>
        </pc:sldMkLst>
        <pc:graphicFrameChg chg="mod modGraphic">
          <ac:chgData name="Mohammed Abusamaan" userId="S::man18071@student.mdh.se::8f5565fa-aa11-4619-9f26-fb1db65373c6" providerId="AD" clId="Web-{6B765182-33E9-4ED3-B775-3A80A6D07819}" dt="2018-12-03T12:47:05.765" v="256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Mohammed Abusamaan" userId="S::man18071@student.mdh.se::8f5565fa-aa11-4619-9f26-fb1db65373c6" providerId="AD" clId="Web-{6B765182-33E9-4ED3-B775-3A80A6D07819}" dt="2018-12-03T12:41:30.251" v="111" actId="20577"/>
        <pc:sldMkLst>
          <pc:docMk/>
          <pc:sldMk cId="2411173395" sldId="271"/>
        </pc:sldMkLst>
        <pc:spChg chg="mod">
          <ac:chgData name="Mohammed Abusamaan" userId="S::man18071@student.mdh.se::8f5565fa-aa11-4619-9f26-fb1db65373c6" providerId="AD" clId="Web-{6B765182-33E9-4ED3-B775-3A80A6D07819}" dt="2018-12-03T12:41:30.251" v="111" actId="20577"/>
          <ac:spMkLst>
            <pc:docMk/>
            <pc:sldMk cId="2411173395" sldId="271"/>
            <ac:spMk id="3" creationId="{6BDD3F7D-EED7-4EEB-B26C-01B5F2D460CD}"/>
          </ac:spMkLst>
        </pc:spChg>
      </pc:sldChg>
    </pc:docChg>
  </pc:docChgLst>
  <pc:docChgLst>
    <pc:chgData name="Christoffer Parkkila" userId="S::cpa16002@student.mdh.se::95baa5ff-df8e-4dd5-b974-609c00dbd6b6" providerId="AD" clId="Web-{E9DE8331-CDBE-3865-3E0B-633FC51F4D3B}"/>
    <pc:docChg chg="addSld delSld modSld">
      <pc:chgData name="Christoffer Parkkila" userId="S::cpa16002@student.mdh.se::95baa5ff-df8e-4dd5-b974-609c00dbd6b6" providerId="AD" clId="Web-{E9DE8331-CDBE-3865-3E0B-633FC51F4D3B}" dt="2018-12-03T13:05:00.697" v="912" actId="20577"/>
      <pc:docMkLst>
        <pc:docMk/>
      </pc:docMkLst>
      <pc:sldChg chg="modSp">
        <pc:chgData name="Christoffer Parkkila" userId="S::cpa16002@student.mdh.se::95baa5ff-df8e-4dd5-b974-609c00dbd6b6" providerId="AD" clId="Web-{E9DE8331-CDBE-3865-3E0B-633FC51F4D3B}" dt="2018-12-03T12:58:13.157" v="785" actId="20577"/>
        <pc:sldMkLst>
          <pc:docMk/>
          <pc:sldMk cId="3091032852" sldId="258"/>
        </pc:sldMkLst>
        <pc:spChg chg="mod">
          <ac:chgData name="Christoffer Parkkila" userId="S::cpa16002@student.mdh.se::95baa5ff-df8e-4dd5-b974-609c00dbd6b6" providerId="AD" clId="Web-{E9DE8331-CDBE-3865-3E0B-633FC51F4D3B}" dt="2018-12-03T12:58:13.157" v="785" actId="20577"/>
          <ac:spMkLst>
            <pc:docMk/>
            <pc:sldMk cId="3091032852" sldId="258"/>
            <ac:spMk id="3" creationId="{11EACB19-34CB-40AF-86FF-9C8D8F29F2DD}"/>
          </ac:spMkLst>
        </pc:spChg>
      </pc:sldChg>
      <pc:sldChg chg="modSp">
        <pc:chgData name="Christoffer Parkkila" userId="S::cpa16002@student.mdh.se::95baa5ff-df8e-4dd5-b974-609c00dbd6b6" providerId="AD" clId="Web-{E9DE8331-CDBE-3865-3E0B-633FC51F4D3B}" dt="2018-12-03T13:04:59.931" v="910" actId="20577"/>
        <pc:sldMkLst>
          <pc:docMk/>
          <pc:sldMk cId="2711951037" sldId="263"/>
        </pc:sldMkLst>
        <pc:spChg chg="mod">
          <ac:chgData name="Christoffer Parkkila" userId="S::cpa16002@student.mdh.se::95baa5ff-df8e-4dd5-b974-609c00dbd6b6" providerId="AD" clId="Web-{E9DE8331-CDBE-3865-3E0B-633FC51F4D3B}" dt="2018-12-03T13:04:59.931" v="910" actId="20577"/>
          <ac:spMkLst>
            <pc:docMk/>
            <pc:sldMk cId="2711951037" sldId="263"/>
            <ac:spMk id="3" creationId="{811B0011-13D3-4A29-B90E-9AB5B5E517BC}"/>
          </ac:spMkLst>
        </pc:spChg>
      </pc:sldChg>
      <pc:sldChg chg="modSp">
        <pc:chgData name="Christoffer Parkkila" userId="S::cpa16002@student.mdh.se::95baa5ff-df8e-4dd5-b974-609c00dbd6b6" providerId="AD" clId="Web-{E9DE8331-CDBE-3865-3E0B-633FC51F4D3B}" dt="2018-12-03T12:29:59.740" v="50" actId="20577"/>
        <pc:sldMkLst>
          <pc:docMk/>
          <pc:sldMk cId="2635634562" sldId="265"/>
        </pc:sldMkLst>
        <pc:spChg chg="mod">
          <ac:chgData name="Christoffer Parkkila" userId="S::cpa16002@student.mdh.se::95baa5ff-df8e-4dd5-b974-609c00dbd6b6" providerId="AD" clId="Web-{E9DE8331-CDBE-3865-3E0B-633FC51F4D3B}" dt="2018-12-03T12:29:59.740" v="50" actId="20577"/>
          <ac:spMkLst>
            <pc:docMk/>
            <pc:sldMk cId="2635634562" sldId="265"/>
            <ac:spMk id="3" creationId="{6BDD3F7D-EED7-4EEB-B26C-01B5F2D460CD}"/>
          </ac:spMkLst>
        </pc:spChg>
      </pc:sldChg>
      <pc:sldChg chg="modSp">
        <pc:chgData name="Christoffer Parkkila" userId="S::cpa16002@student.mdh.se::95baa5ff-df8e-4dd5-b974-609c00dbd6b6" providerId="AD" clId="Web-{E9DE8331-CDBE-3865-3E0B-633FC51F4D3B}" dt="2018-12-03T12:38:24.354" v="683" actId="20577"/>
        <pc:sldMkLst>
          <pc:docMk/>
          <pc:sldMk cId="667155748" sldId="273"/>
        </pc:sldMkLst>
        <pc:spChg chg="mod">
          <ac:chgData name="Christoffer Parkkila" userId="S::cpa16002@student.mdh.se::95baa5ff-df8e-4dd5-b974-609c00dbd6b6" providerId="AD" clId="Web-{E9DE8331-CDBE-3865-3E0B-633FC51F4D3B}" dt="2018-12-03T12:38:24.354" v="683" actId="20577"/>
          <ac:spMkLst>
            <pc:docMk/>
            <pc:sldMk cId="667155748" sldId="273"/>
            <ac:spMk id="3" creationId="{7961D31B-27F4-430A-8112-1CDA60FF17C7}"/>
          </ac:spMkLst>
        </pc:spChg>
      </pc:sldChg>
      <pc:sldChg chg="modSp">
        <pc:chgData name="Christoffer Parkkila" userId="S::cpa16002@student.mdh.se::95baa5ff-df8e-4dd5-b974-609c00dbd6b6" providerId="AD" clId="Web-{E9DE8331-CDBE-3865-3E0B-633FC51F4D3B}" dt="2018-12-03T12:31:40.413" v="279" actId="20577"/>
        <pc:sldMkLst>
          <pc:docMk/>
          <pc:sldMk cId="704345067" sldId="275"/>
        </pc:sldMkLst>
        <pc:spChg chg="mod">
          <ac:chgData name="Christoffer Parkkila" userId="S::cpa16002@student.mdh.se::95baa5ff-df8e-4dd5-b974-609c00dbd6b6" providerId="AD" clId="Web-{E9DE8331-CDBE-3865-3E0B-633FC51F4D3B}" dt="2018-12-03T12:31:40.413" v="279" actId="20577"/>
          <ac:spMkLst>
            <pc:docMk/>
            <pc:sldMk cId="704345067" sldId="275"/>
            <ac:spMk id="3" creationId="{6BDD3F7D-EED7-4EEB-B26C-01B5F2D460CD}"/>
          </ac:spMkLst>
        </pc:spChg>
      </pc:sldChg>
      <pc:sldChg chg="modSp new del">
        <pc:chgData name="Christoffer Parkkila" userId="S::cpa16002@student.mdh.se::95baa5ff-df8e-4dd5-b974-609c00dbd6b6" providerId="AD" clId="Web-{E9DE8331-CDBE-3865-3E0B-633FC51F4D3B}" dt="2018-12-03T12:35:38.055" v="514"/>
        <pc:sldMkLst>
          <pc:docMk/>
          <pc:sldMk cId="389460166" sldId="276"/>
        </pc:sldMkLst>
        <pc:spChg chg="mod">
          <ac:chgData name="Christoffer Parkkila" userId="S::cpa16002@student.mdh.se::95baa5ff-df8e-4dd5-b974-609c00dbd6b6" providerId="AD" clId="Web-{E9DE8331-CDBE-3865-3E0B-633FC51F4D3B}" dt="2018-12-03T12:32:45.038" v="291" actId="20577"/>
          <ac:spMkLst>
            <pc:docMk/>
            <pc:sldMk cId="389460166" sldId="276"/>
            <ac:spMk id="2" creationId="{15198066-FEA6-4F27-81B2-C16182238BEA}"/>
          </ac:spMkLst>
        </pc:spChg>
        <pc:spChg chg="mod">
          <ac:chgData name="Christoffer Parkkila" userId="S::cpa16002@student.mdh.se::95baa5ff-df8e-4dd5-b974-609c00dbd6b6" providerId="AD" clId="Web-{E9DE8331-CDBE-3865-3E0B-633FC51F4D3B}" dt="2018-12-03T12:34:41.133" v="493" actId="20577"/>
          <ac:spMkLst>
            <pc:docMk/>
            <pc:sldMk cId="389460166" sldId="276"/>
            <ac:spMk id="3" creationId="{BC551B67-259E-49C0-90B6-00E0BE318EE2}"/>
          </ac:spMkLst>
        </pc:spChg>
      </pc:sldChg>
    </pc:docChg>
  </pc:docChgLst>
  <pc:docChgLst>
    <pc:chgData name="Erika Weilander" userId="S::ewr15002@student.mdh.se::c0bf1b55-8eeb-426d-b8e4-9439ebf6e844" providerId="AD" clId="Web-{1E6710BB-02EA-EED1-6E5B-8891BD05372E}"/>
    <pc:docChg chg="modSld">
      <pc:chgData name="Erika Weilander" userId="S::ewr15002@student.mdh.se::c0bf1b55-8eeb-426d-b8e4-9439ebf6e844" providerId="AD" clId="Web-{1E6710BB-02EA-EED1-6E5B-8891BD05372E}" dt="2018-11-26T12:29:10.086" v="52"/>
      <pc:docMkLst>
        <pc:docMk/>
      </pc:docMkLst>
      <pc:sldChg chg="modSp">
        <pc:chgData name="Erika Weilander" userId="S::ewr15002@student.mdh.se::c0bf1b55-8eeb-426d-b8e4-9439ebf6e844" providerId="AD" clId="Web-{1E6710BB-02EA-EED1-6E5B-8891BD05372E}" dt="2018-11-26T12:29:10.086" v="52"/>
        <pc:sldMkLst>
          <pc:docMk/>
          <pc:sldMk cId="3497879140" sldId="261"/>
        </pc:sldMkLst>
        <pc:spChg chg="mod">
          <ac:chgData name="Erika Weilander" userId="S::ewr15002@student.mdh.se::c0bf1b55-8eeb-426d-b8e4-9439ebf6e844" providerId="AD" clId="Web-{1E6710BB-02EA-EED1-6E5B-8891BD05372E}" dt="2018-11-26T12:15:16.535" v="34" actId="1076"/>
          <ac:spMkLst>
            <pc:docMk/>
            <pc:sldMk cId="3497879140" sldId="261"/>
            <ac:spMk id="2" creationId="{EF32003B-D661-4617-90F3-53F867FAC68C}"/>
          </ac:spMkLst>
        </pc:spChg>
        <pc:graphicFrameChg chg="mod modGraphic">
          <ac:chgData name="Erika Weilander" userId="S::ewr15002@student.mdh.se::c0bf1b55-8eeb-426d-b8e4-9439ebf6e844" providerId="AD" clId="Web-{1E6710BB-02EA-EED1-6E5B-8891BD05372E}" dt="2018-11-26T12:29:10.086" v="52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</pc:docChg>
  </pc:docChgLst>
  <pc:docChgLst>
    <pc:chgData name="Filip Andersson" userId="S::fan15003@student.mdh.se::97713224-4c1e-4221-8a5e-ffb1436f3fec" providerId="AD" clId="Web-{6805C85B-8E55-2EA6-43AB-2F59D79C3B15}"/>
    <pc:docChg chg="addSld delSld modSld sldOrd">
      <pc:chgData name="Filip Andersson" userId="S::fan15003@student.mdh.se::97713224-4c1e-4221-8a5e-ffb1436f3fec" providerId="AD" clId="Web-{6805C85B-8E55-2EA6-43AB-2F59D79C3B15}" dt="2018-12-05T22:36:35.836" v="373"/>
      <pc:docMkLst>
        <pc:docMk/>
      </pc:docMkLst>
      <pc:sldChg chg="modSp">
        <pc:chgData name="Filip Andersson" userId="S::fan15003@student.mdh.se::97713224-4c1e-4221-8a5e-ffb1436f3fec" providerId="AD" clId="Web-{6805C85B-8E55-2EA6-43AB-2F59D79C3B15}" dt="2018-12-05T22:30:51.256" v="222" actId="20577"/>
        <pc:sldMkLst>
          <pc:docMk/>
          <pc:sldMk cId="109857222" sldId="256"/>
        </pc:sldMkLst>
        <pc:spChg chg="mod">
          <ac:chgData name="Filip Andersson" userId="S::fan15003@student.mdh.se::97713224-4c1e-4221-8a5e-ffb1436f3fec" providerId="AD" clId="Web-{6805C85B-8E55-2EA6-43AB-2F59D79C3B15}" dt="2018-12-05T22:30:44.819" v="21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ilip Andersson" userId="S::fan15003@student.mdh.se::97713224-4c1e-4221-8a5e-ffb1436f3fec" providerId="AD" clId="Web-{6805C85B-8E55-2EA6-43AB-2F59D79C3B15}" dt="2018-12-05T22:30:51.256" v="22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Filip Andersson" userId="S::fan15003@student.mdh.se::97713224-4c1e-4221-8a5e-ffb1436f3fec" providerId="AD" clId="Web-{6805C85B-8E55-2EA6-43AB-2F59D79C3B15}" dt="2018-12-05T22:25:12.364" v="13" actId="20577"/>
        <pc:sldMkLst>
          <pc:docMk/>
          <pc:sldMk cId="3091032852" sldId="258"/>
        </pc:sldMkLst>
        <pc:spChg chg="mod">
          <ac:chgData name="Filip Andersson" userId="S::fan15003@student.mdh.se::97713224-4c1e-4221-8a5e-ffb1436f3fec" providerId="AD" clId="Web-{6805C85B-8E55-2EA6-43AB-2F59D79C3B15}" dt="2018-12-05T22:25:12.364" v="13" actId="20577"/>
          <ac:spMkLst>
            <pc:docMk/>
            <pc:sldMk cId="3091032852" sldId="258"/>
            <ac:spMk id="3" creationId="{11EACB19-34CB-40AF-86FF-9C8D8F29F2DD}"/>
          </ac:spMkLst>
        </pc:spChg>
      </pc:sldChg>
      <pc:sldChg chg="modSp">
        <pc:chgData name="Filip Andersson" userId="S::fan15003@student.mdh.se::97713224-4c1e-4221-8a5e-ffb1436f3fec" providerId="AD" clId="Web-{6805C85B-8E55-2EA6-43AB-2F59D79C3B15}" dt="2018-12-05T22:36:18.758" v="369" actId="20577"/>
        <pc:sldMkLst>
          <pc:docMk/>
          <pc:sldMk cId="2053813841" sldId="259"/>
        </pc:sldMkLst>
        <pc:spChg chg="mod">
          <ac:chgData name="Filip Andersson" userId="S::fan15003@student.mdh.se::97713224-4c1e-4221-8a5e-ffb1436f3fec" providerId="AD" clId="Web-{6805C85B-8E55-2EA6-43AB-2F59D79C3B15}" dt="2018-12-05T22:35:08.945" v="322" actId="20577"/>
          <ac:spMkLst>
            <pc:docMk/>
            <pc:sldMk cId="2053813841" sldId="259"/>
            <ac:spMk id="2" creationId="{2D442C8E-A02E-4F2A-8C19-AD1BCDC64FC2}"/>
          </ac:spMkLst>
        </pc:spChg>
        <pc:spChg chg="mod">
          <ac:chgData name="Filip Andersson" userId="S::fan15003@student.mdh.se::97713224-4c1e-4221-8a5e-ffb1436f3fec" providerId="AD" clId="Web-{6805C85B-8E55-2EA6-43AB-2F59D79C3B15}" dt="2018-12-05T22:36:18.758" v="369" actId="20577"/>
          <ac:spMkLst>
            <pc:docMk/>
            <pc:sldMk cId="2053813841" sldId="259"/>
            <ac:spMk id="3" creationId="{5F9A09E3-BA15-44AE-AE56-F51DAA543F79}"/>
          </ac:spMkLst>
        </pc:spChg>
      </pc:sldChg>
      <pc:sldChg chg="modSp">
        <pc:chgData name="Filip Andersson" userId="S::fan15003@student.mdh.se::97713224-4c1e-4221-8a5e-ffb1436f3fec" providerId="AD" clId="Web-{6805C85B-8E55-2EA6-43AB-2F59D79C3B15}" dt="2018-12-05T22:30:19.303" v="194"/>
        <pc:sldMkLst>
          <pc:docMk/>
          <pc:sldMk cId="3497879140" sldId="261"/>
        </pc:sldMkLst>
        <pc:graphicFrameChg chg="mod modGraphic">
          <ac:chgData name="Filip Andersson" userId="S::fan15003@student.mdh.se::97713224-4c1e-4221-8a5e-ffb1436f3fec" providerId="AD" clId="Web-{6805C85B-8E55-2EA6-43AB-2F59D79C3B15}" dt="2018-12-05T22:30:19.303" v="194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Filip Andersson" userId="S::fan15003@student.mdh.se::97713224-4c1e-4221-8a5e-ffb1436f3fec" providerId="AD" clId="Web-{6805C85B-8E55-2EA6-43AB-2F59D79C3B15}" dt="2018-12-05T22:29:48.162" v="158" actId="20577"/>
        <pc:sldMkLst>
          <pc:docMk/>
          <pc:sldMk cId="2768484632" sldId="262"/>
        </pc:sldMkLst>
        <pc:spChg chg="mod">
          <ac:chgData name="Filip Andersson" userId="S::fan15003@student.mdh.se::97713224-4c1e-4221-8a5e-ffb1436f3fec" providerId="AD" clId="Web-{6805C85B-8E55-2EA6-43AB-2F59D79C3B15}" dt="2018-12-05T22:29:48.162" v="158" actId="20577"/>
          <ac:spMkLst>
            <pc:docMk/>
            <pc:sldMk cId="2768484632" sldId="262"/>
            <ac:spMk id="3" creationId="{957F61B1-67F5-4791-B7C0-DD35FDA4461C}"/>
          </ac:spMkLst>
        </pc:spChg>
      </pc:sldChg>
      <pc:sldChg chg="modSp">
        <pc:chgData name="Filip Andersson" userId="S::fan15003@student.mdh.se::97713224-4c1e-4221-8a5e-ffb1436f3fec" providerId="AD" clId="Web-{6805C85B-8E55-2EA6-43AB-2F59D79C3B15}" dt="2018-12-05T22:30:39.631" v="215" actId="20577"/>
        <pc:sldMkLst>
          <pc:docMk/>
          <pc:sldMk cId="2711951037" sldId="263"/>
        </pc:sldMkLst>
        <pc:spChg chg="mod">
          <ac:chgData name="Filip Andersson" userId="S::fan15003@student.mdh.se::97713224-4c1e-4221-8a5e-ffb1436f3fec" providerId="AD" clId="Web-{6805C85B-8E55-2EA6-43AB-2F59D79C3B15}" dt="2018-12-05T22:30:39.631" v="215" actId="20577"/>
          <ac:spMkLst>
            <pc:docMk/>
            <pc:sldMk cId="2711951037" sldId="263"/>
            <ac:spMk id="3" creationId="{811B0011-13D3-4A29-B90E-9AB5B5E517BC}"/>
          </ac:spMkLst>
        </pc:spChg>
      </pc:sldChg>
      <pc:sldChg chg="addSp delSp modSp">
        <pc:chgData name="Filip Andersson" userId="S::fan15003@student.mdh.se::97713224-4c1e-4221-8a5e-ffb1436f3fec" providerId="AD" clId="Web-{6805C85B-8E55-2EA6-43AB-2F59D79C3B15}" dt="2018-12-05T22:34:46.070" v="319" actId="1076"/>
        <pc:sldMkLst>
          <pc:docMk/>
          <pc:sldMk cId="2635634562" sldId="265"/>
        </pc:sldMkLst>
        <pc:spChg chg="del mod">
          <ac:chgData name="Filip Andersson" userId="S::fan15003@student.mdh.se::97713224-4c1e-4221-8a5e-ffb1436f3fec" providerId="AD" clId="Web-{6805C85B-8E55-2EA6-43AB-2F59D79C3B15}" dt="2018-12-05T22:34:09.976" v="313"/>
          <ac:spMkLst>
            <pc:docMk/>
            <pc:sldMk cId="2635634562" sldId="265"/>
            <ac:spMk id="2" creationId="{D1342FEE-864D-4DA1-B997-F9D21C54105D}"/>
          </ac:spMkLst>
        </pc:spChg>
        <pc:spChg chg="mod">
          <ac:chgData name="Filip Andersson" userId="S::fan15003@student.mdh.se::97713224-4c1e-4221-8a5e-ffb1436f3fec" providerId="AD" clId="Web-{6805C85B-8E55-2EA6-43AB-2F59D79C3B15}" dt="2018-12-05T22:34:46.070" v="319" actId="1076"/>
          <ac:spMkLst>
            <pc:docMk/>
            <pc:sldMk cId="2635634562" sldId="265"/>
            <ac:spMk id="3" creationId="{6BDD3F7D-EED7-4EEB-B26C-01B5F2D460CD}"/>
          </ac:spMkLst>
        </pc:spChg>
        <pc:spChg chg="add del mod">
          <ac:chgData name="Filip Andersson" userId="S::fan15003@student.mdh.se::97713224-4c1e-4221-8a5e-ffb1436f3fec" providerId="AD" clId="Web-{6805C85B-8E55-2EA6-43AB-2F59D79C3B15}" dt="2018-12-05T22:34:16.070" v="315"/>
          <ac:spMkLst>
            <pc:docMk/>
            <pc:sldMk cId="2635634562" sldId="265"/>
            <ac:spMk id="5" creationId="{D08D7A75-F9C9-4655-800D-8308AA709EE2}"/>
          </ac:spMkLst>
        </pc:spChg>
        <pc:spChg chg="add mod">
          <ac:chgData name="Filip Andersson" userId="S::fan15003@student.mdh.se::97713224-4c1e-4221-8a5e-ffb1436f3fec" providerId="AD" clId="Web-{6805C85B-8E55-2EA6-43AB-2F59D79C3B15}" dt="2018-12-05T22:34:33.617" v="318" actId="1076"/>
          <ac:spMkLst>
            <pc:docMk/>
            <pc:sldMk cId="2635634562" sldId="265"/>
            <ac:spMk id="7" creationId="{488EB7C4-0203-4BB4-A18E-5416E81F5AED}"/>
          </ac:spMkLst>
        </pc:spChg>
      </pc:sldChg>
      <pc:sldChg chg="modSp">
        <pc:chgData name="Filip Andersson" userId="S::fan15003@student.mdh.se::97713224-4c1e-4221-8a5e-ffb1436f3fec" providerId="AD" clId="Web-{6805C85B-8E55-2EA6-43AB-2F59D79C3B15}" dt="2018-12-05T22:26:02.145" v="43" actId="20577"/>
        <pc:sldMkLst>
          <pc:docMk/>
          <pc:sldMk cId="2961442656" sldId="266"/>
        </pc:sldMkLst>
        <pc:spChg chg="mod">
          <ac:chgData name="Filip Andersson" userId="S::fan15003@student.mdh.se::97713224-4c1e-4221-8a5e-ffb1436f3fec" providerId="AD" clId="Web-{6805C85B-8E55-2EA6-43AB-2F59D79C3B15}" dt="2018-12-05T22:26:02.145" v="43" actId="20577"/>
          <ac:spMkLst>
            <pc:docMk/>
            <pc:sldMk cId="2961442656" sldId="266"/>
            <ac:spMk id="3" creationId="{9B976F6F-660A-4F09-99B2-51859A6453C7}"/>
          </ac:spMkLst>
        </pc:spChg>
      </pc:sldChg>
      <pc:sldChg chg="del">
        <pc:chgData name="Filip Andersson" userId="S::fan15003@student.mdh.se::97713224-4c1e-4221-8a5e-ffb1436f3fec" providerId="AD" clId="Web-{6805C85B-8E55-2EA6-43AB-2F59D79C3B15}" dt="2018-12-05T22:29:08.271" v="133"/>
        <pc:sldMkLst>
          <pc:docMk/>
          <pc:sldMk cId="2411173395" sldId="271"/>
        </pc:sldMkLst>
      </pc:sldChg>
      <pc:sldChg chg="del">
        <pc:chgData name="Filip Andersson" userId="S::fan15003@student.mdh.se::97713224-4c1e-4221-8a5e-ffb1436f3fec" providerId="AD" clId="Web-{6805C85B-8E55-2EA6-43AB-2F59D79C3B15}" dt="2018-12-05T22:29:11.053" v="134"/>
        <pc:sldMkLst>
          <pc:docMk/>
          <pc:sldMk cId="791378248" sldId="272"/>
        </pc:sldMkLst>
      </pc:sldChg>
      <pc:sldChg chg="modSp">
        <pc:chgData name="Filip Andersson" userId="S::fan15003@student.mdh.se::97713224-4c1e-4221-8a5e-ffb1436f3fec" providerId="AD" clId="Web-{6805C85B-8E55-2EA6-43AB-2F59D79C3B15}" dt="2018-12-05T22:29:53.522" v="165" actId="20577"/>
        <pc:sldMkLst>
          <pc:docMk/>
          <pc:sldMk cId="667155748" sldId="273"/>
        </pc:sldMkLst>
        <pc:spChg chg="mod">
          <ac:chgData name="Filip Andersson" userId="S::fan15003@student.mdh.se::97713224-4c1e-4221-8a5e-ffb1436f3fec" providerId="AD" clId="Web-{6805C85B-8E55-2EA6-43AB-2F59D79C3B15}" dt="2018-12-05T22:29:53.522" v="165" actId="20577"/>
          <ac:spMkLst>
            <pc:docMk/>
            <pc:sldMk cId="667155748" sldId="273"/>
            <ac:spMk id="3" creationId="{7961D31B-27F4-430A-8112-1CDA60FF17C7}"/>
          </ac:spMkLst>
        </pc:spChg>
      </pc:sldChg>
      <pc:sldChg chg="modSp">
        <pc:chgData name="Filip Andersson" userId="S::fan15003@student.mdh.se::97713224-4c1e-4221-8a5e-ffb1436f3fec" providerId="AD" clId="Web-{6805C85B-8E55-2EA6-43AB-2F59D79C3B15}" dt="2018-12-05T22:27:51.365" v="87" actId="20577"/>
        <pc:sldMkLst>
          <pc:docMk/>
          <pc:sldMk cId="704345067" sldId="275"/>
        </pc:sldMkLst>
        <pc:spChg chg="mod">
          <ac:chgData name="Filip Andersson" userId="S::fan15003@student.mdh.se::97713224-4c1e-4221-8a5e-ffb1436f3fec" providerId="AD" clId="Web-{6805C85B-8E55-2EA6-43AB-2F59D79C3B15}" dt="2018-12-05T22:27:51.365" v="87" actId="20577"/>
          <ac:spMkLst>
            <pc:docMk/>
            <pc:sldMk cId="704345067" sldId="275"/>
            <ac:spMk id="3" creationId="{6BDD3F7D-EED7-4EEB-B26C-01B5F2D460CD}"/>
          </ac:spMkLst>
        </pc:spChg>
      </pc:sldChg>
      <pc:sldChg chg="modSp add replId">
        <pc:chgData name="Filip Andersson" userId="S::fan15003@student.mdh.se::97713224-4c1e-4221-8a5e-ffb1436f3fec" providerId="AD" clId="Web-{6805C85B-8E55-2EA6-43AB-2F59D79C3B15}" dt="2018-12-05T22:27:47.036" v="82" actId="20577"/>
        <pc:sldMkLst>
          <pc:docMk/>
          <pc:sldMk cId="2522833802" sldId="276"/>
        </pc:sldMkLst>
        <pc:spChg chg="mod">
          <ac:chgData name="Filip Andersson" userId="S::fan15003@student.mdh.se::97713224-4c1e-4221-8a5e-ffb1436f3fec" providerId="AD" clId="Web-{6805C85B-8E55-2EA6-43AB-2F59D79C3B15}" dt="2018-12-05T22:27:47.036" v="82" actId="20577"/>
          <ac:spMkLst>
            <pc:docMk/>
            <pc:sldMk cId="2522833802" sldId="276"/>
            <ac:spMk id="3" creationId="{6BDD3F7D-EED7-4EEB-B26C-01B5F2D460CD}"/>
          </ac:spMkLst>
        </pc:spChg>
      </pc:sldChg>
      <pc:sldChg chg="modSp add replId">
        <pc:chgData name="Filip Andersson" userId="S::fan15003@student.mdh.se::97713224-4c1e-4221-8a5e-ffb1436f3fec" providerId="AD" clId="Web-{6805C85B-8E55-2EA6-43AB-2F59D79C3B15}" dt="2018-12-05T22:27:39.068" v="75" actId="20577"/>
        <pc:sldMkLst>
          <pc:docMk/>
          <pc:sldMk cId="573688061" sldId="277"/>
        </pc:sldMkLst>
        <pc:spChg chg="mod">
          <ac:chgData name="Filip Andersson" userId="S::fan15003@student.mdh.se::97713224-4c1e-4221-8a5e-ffb1436f3fec" providerId="AD" clId="Web-{6805C85B-8E55-2EA6-43AB-2F59D79C3B15}" dt="2018-12-05T22:27:39.068" v="75" actId="20577"/>
          <ac:spMkLst>
            <pc:docMk/>
            <pc:sldMk cId="573688061" sldId="277"/>
            <ac:spMk id="3" creationId="{6BDD3F7D-EED7-4EEB-B26C-01B5F2D460CD}"/>
          </ac:spMkLst>
        </pc:spChg>
      </pc:sldChg>
      <pc:sldChg chg="modSp add replId">
        <pc:chgData name="Filip Andersson" userId="S::fan15003@student.mdh.se::97713224-4c1e-4221-8a5e-ffb1436f3fec" providerId="AD" clId="Web-{6805C85B-8E55-2EA6-43AB-2F59D79C3B15}" dt="2018-12-05T22:28:01.536" v="95" actId="20577"/>
        <pc:sldMkLst>
          <pc:docMk/>
          <pc:sldMk cId="1873066645" sldId="278"/>
        </pc:sldMkLst>
        <pc:spChg chg="mod">
          <ac:chgData name="Filip Andersson" userId="S::fan15003@student.mdh.se::97713224-4c1e-4221-8a5e-ffb1436f3fec" providerId="AD" clId="Web-{6805C85B-8E55-2EA6-43AB-2F59D79C3B15}" dt="2018-12-05T22:28:01.536" v="95" actId="20577"/>
          <ac:spMkLst>
            <pc:docMk/>
            <pc:sldMk cId="1873066645" sldId="278"/>
            <ac:spMk id="3" creationId="{6BDD3F7D-EED7-4EEB-B26C-01B5F2D460CD}"/>
          </ac:spMkLst>
        </pc:spChg>
      </pc:sldChg>
      <pc:sldChg chg="modSp add ord replId">
        <pc:chgData name="Filip Andersson" userId="S::fan15003@student.mdh.se::97713224-4c1e-4221-8a5e-ffb1436f3fec" providerId="AD" clId="Web-{6805C85B-8E55-2EA6-43AB-2F59D79C3B15}" dt="2018-12-05T22:36:35.836" v="373"/>
        <pc:sldMkLst>
          <pc:docMk/>
          <pc:sldMk cId="1969537001" sldId="279"/>
        </pc:sldMkLst>
        <pc:spChg chg="mod">
          <ac:chgData name="Filip Andersson" userId="S::fan15003@student.mdh.se::97713224-4c1e-4221-8a5e-ffb1436f3fec" providerId="AD" clId="Web-{6805C85B-8E55-2EA6-43AB-2F59D79C3B15}" dt="2018-12-05T22:28:16.099" v="102" actId="20577"/>
          <ac:spMkLst>
            <pc:docMk/>
            <pc:sldMk cId="1969537001" sldId="279"/>
            <ac:spMk id="3" creationId="{6BDD3F7D-EED7-4EEB-B26C-01B5F2D460CD}"/>
          </ac:spMkLst>
        </pc:spChg>
      </pc:sldChg>
      <pc:sldChg chg="modSp add replId">
        <pc:chgData name="Filip Andersson" userId="S::fan15003@student.mdh.se::97713224-4c1e-4221-8a5e-ffb1436f3fec" providerId="AD" clId="Web-{6805C85B-8E55-2EA6-43AB-2F59D79C3B15}" dt="2018-12-05T22:29:02.881" v="131" actId="20577"/>
        <pc:sldMkLst>
          <pc:docMk/>
          <pc:sldMk cId="2925585857" sldId="280"/>
        </pc:sldMkLst>
        <pc:spChg chg="mod">
          <ac:chgData name="Filip Andersson" userId="S::fan15003@student.mdh.se::97713224-4c1e-4221-8a5e-ffb1436f3fec" providerId="AD" clId="Web-{6805C85B-8E55-2EA6-43AB-2F59D79C3B15}" dt="2018-12-05T22:29:02.881" v="131" actId="20577"/>
          <ac:spMkLst>
            <pc:docMk/>
            <pc:sldMk cId="2925585857" sldId="280"/>
            <ac:spMk id="3" creationId="{6BDD3F7D-EED7-4EEB-B26C-01B5F2D460CD}"/>
          </ac:spMkLst>
        </pc:spChg>
      </pc:sldChg>
    </pc:docChg>
  </pc:docChgLst>
  <pc:docChgLst>
    <pc:chgData name="Filip Andersson" userId="S::fan15003@student.mdh.se::97713224-4c1e-4221-8a5e-ffb1436f3fec" providerId="AD" clId="Web-{A1BB0D70-DDA1-5AF9-1C22-B3F6C46F6D65}"/>
    <pc:docChg chg="addSld delSld modSld sldOrd">
      <pc:chgData name="Filip Andersson" userId="S::fan15003@student.mdh.se::97713224-4c1e-4221-8a5e-ffb1436f3fec" providerId="AD" clId="Web-{A1BB0D70-DDA1-5AF9-1C22-B3F6C46F6D65}" dt="2018-11-25T20:52:51.926" v="1954" actId="20577"/>
      <pc:docMkLst>
        <pc:docMk/>
      </pc:docMkLst>
      <pc:sldChg chg="modSp">
        <pc:chgData name="Filip Andersson" userId="S::fan15003@student.mdh.se::97713224-4c1e-4221-8a5e-ffb1436f3fec" providerId="AD" clId="Web-{A1BB0D70-DDA1-5AF9-1C22-B3F6C46F6D65}" dt="2018-11-25T20:12:04.226" v="414"/>
        <pc:sldMkLst>
          <pc:docMk/>
          <pc:sldMk cId="109857222" sldId="256"/>
        </pc:sldMkLst>
        <pc:spChg chg="mod">
          <ac:chgData name="Filip Andersson" userId="S::fan15003@student.mdh.se::97713224-4c1e-4221-8a5e-ffb1436f3fec" providerId="AD" clId="Web-{A1BB0D70-DDA1-5AF9-1C22-B3F6C46F6D65}" dt="2018-11-25T20:12:00.523" v="41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12:04.226" v="414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Filip Andersson" userId="S::fan15003@student.mdh.se::97713224-4c1e-4221-8a5e-ffb1436f3fec" providerId="AD" clId="Web-{A1BB0D70-DDA1-5AF9-1C22-B3F6C46F6D65}" dt="2018-11-25T20:11:55.070" v="412"/>
        <pc:sldMkLst>
          <pc:docMk/>
          <pc:sldMk cId="2489662205" sldId="257"/>
        </pc:sldMkLst>
        <pc:spChg chg="mod">
          <ac:chgData name="Filip Andersson" userId="S::fan15003@student.mdh.se::97713224-4c1e-4221-8a5e-ffb1436f3fec" providerId="AD" clId="Web-{A1BB0D70-DDA1-5AF9-1C22-B3F6C46F6D65}" dt="2018-11-25T20:11:51.289" v="411"/>
          <ac:spMkLst>
            <pc:docMk/>
            <pc:sldMk cId="2489662205" sldId="257"/>
            <ac:spMk id="2" creationId="{04E157AC-C99D-4D6D-8B60-B24EFC5B945D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11:55.070" v="412"/>
          <ac:spMkLst>
            <pc:docMk/>
            <pc:sldMk cId="2489662205" sldId="257"/>
            <ac:spMk id="3" creationId="{B7D99843-04A3-4A15-9B13-D8CB8C32A0EF}"/>
          </ac:spMkLst>
        </pc:spChg>
      </pc:sldChg>
      <pc:sldChg chg="modSp">
        <pc:chgData name="Filip Andersson" userId="S::fan15003@student.mdh.se::97713224-4c1e-4221-8a5e-ffb1436f3fec" providerId="AD" clId="Web-{A1BB0D70-DDA1-5AF9-1C22-B3F6C46F6D65}" dt="2018-11-25T20:13:39.960" v="523" actId="20577"/>
        <pc:sldMkLst>
          <pc:docMk/>
          <pc:sldMk cId="3091032852" sldId="258"/>
        </pc:sldMkLst>
        <pc:spChg chg="mod">
          <ac:chgData name="Filip Andersson" userId="S::fan15003@student.mdh.se::97713224-4c1e-4221-8a5e-ffb1436f3fec" providerId="AD" clId="Web-{A1BB0D70-DDA1-5AF9-1C22-B3F6C46F6D65}" dt="2018-11-25T20:11:34.836" v="407" actId="20577"/>
          <ac:spMkLst>
            <pc:docMk/>
            <pc:sldMk cId="3091032852" sldId="258"/>
            <ac:spMk id="2" creationId="{637061B6-C2AC-4A6A-B2F5-0F9587278488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13:39.960" v="523" actId="20577"/>
          <ac:spMkLst>
            <pc:docMk/>
            <pc:sldMk cId="3091032852" sldId="258"/>
            <ac:spMk id="3" creationId="{11EACB19-34CB-40AF-86FF-9C8D8F29F2DD}"/>
          </ac:spMkLst>
        </pc:spChg>
      </pc:sldChg>
      <pc:sldChg chg="modSp">
        <pc:chgData name="Filip Andersson" userId="S::fan15003@student.mdh.se::97713224-4c1e-4221-8a5e-ffb1436f3fec" providerId="AD" clId="Web-{A1BB0D70-DDA1-5AF9-1C22-B3F6C46F6D65}" dt="2018-11-25T20:11:29.742" v="404" actId="20577"/>
        <pc:sldMkLst>
          <pc:docMk/>
          <pc:sldMk cId="2053813841" sldId="259"/>
        </pc:sldMkLst>
        <pc:spChg chg="mod">
          <ac:chgData name="Filip Andersson" userId="S::fan15003@student.mdh.se::97713224-4c1e-4221-8a5e-ffb1436f3fec" providerId="AD" clId="Web-{A1BB0D70-DDA1-5AF9-1C22-B3F6C46F6D65}" dt="2018-11-25T20:11:25.570" v="399" actId="20577"/>
          <ac:spMkLst>
            <pc:docMk/>
            <pc:sldMk cId="2053813841" sldId="259"/>
            <ac:spMk id="2" creationId="{2D442C8E-A02E-4F2A-8C19-AD1BCDC64FC2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11:29.742" v="404" actId="20577"/>
          <ac:spMkLst>
            <pc:docMk/>
            <pc:sldMk cId="2053813841" sldId="259"/>
            <ac:spMk id="3" creationId="{5F9A09E3-BA15-44AE-AE56-F51DAA543F79}"/>
          </ac:spMkLst>
        </pc:spChg>
      </pc:sldChg>
      <pc:sldChg chg="del">
        <pc:chgData name="Filip Andersson" userId="S::fan15003@student.mdh.se::97713224-4c1e-4221-8a5e-ffb1436f3fec" providerId="AD" clId="Web-{A1BB0D70-DDA1-5AF9-1C22-B3F6C46F6D65}" dt="2018-11-25T19:47:03.998" v="184"/>
        <pc:sldMkLst>
          <pc:docMk/>
          <pc:sldMk cId="1555985313" sldId="260"/>
        </pc:sldMkLst>
      </pc:sldChg>
      <pc:sldChg chg="addSp delSp modSp">
        <pc:chgData name="Filip Andersson" userId="S::fan15003@student.mdh.se::97713224-4c1e-4221-8a5e-ffb1436f3fec" providerId="AD" clId="Web-{A1BB0D70-DDA1-5AF9-1C22-B3F6C46F6D65}" dt="2018-11-25T20:50:43.974" v="1928"/>
        <pc:sldMkLst>
          <pc:docMk/>
          <pc:sldMk cId="3497879140" sldId="261"/>
        </pc:sldMkLst>
        <pc:spChg chg="mod">
          <ac:chgData name="Filip Andersson" userId="S::fan15003@student.mdh.se::97713224-4c1e-4221-8a5e-ffb1436f3fec" providerId="AD" clId="Web-{A1BB0D70-DDA1-5AF9-1C22-B3F6C46F6D65}" dt="2018-11-25T20:10:10.367" v="330" actId="20577"/>
          <ac:spMkLst>
            <pc:docMk/>
            <pc:sldMk cId="3497879140" sldId="261"/>
            <ac:spMk id="2" creationId="{EF32003B-D661-4617-90F3-53F867FAC68C}"/>
          </ac:spMkLst>
        </pc:spChg>
        <pc:spChg chg="del mod">
          <ac:chgData name="Filip Andersson" userId="S::fan15003@student.mdh.se::97713224-4c1e-4221-8a5e-ffb1436f3fec" providerId="AD" clId="Web-{A1BB0D70-DDA1-5AF9-1C22-B3F6C46F6D65}" dt="2018-11-25T19:54:11.981" v="232"/>
          <ac:spMkLst>
            <pc:docMk/>
            <pc:sldMk cId="3497879140" sldId="261"/>
            <ac:spMk id="3" creationId="{7961D31B-27F4-430A-8112-1CDA60FF17C7}"/>
          </ac:spMkLst>
        </pc:spChg>
        <pc:graphicFrameChg chg="add mod ord modGraphic">
          <ac:chgData name="Filip Andersson" userId="S::fan15003@student.mdh.se::97713224-4c1e-4221-8a5e-ffb1436f3fec" providerId="AD" clId="Web-{A1BB0D70-DDA1-5AF9-1C22-B3F6C46F6D65}" dt="2018-11-25T20:50:43.974" v="1928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Filip Andersson" userId="S::fan15003@student.mdh.se::97713224-4c1e-4221-8a5e-ffb1436f3fec" providerId="AD" clId="Web-{A1BB0D70-DDA1-5AF9-1C22-B3F6C46F6D65}" dt="2018-11-25T20:12:31.257" v="418"/>
        <pc:sldMkLst>
          <pc:docMk/>
          <pc:sldMk cId="2768484632" sldId="262"/>
        </pc:sldMkLst>
        <pc:spChg chg="mod">
          <ac:chgData name="Filip Andersson" userId="S::fan15003@student.mdh.se::97713224-4c1e-4221-8a5e-ffb1436f3fec" providerId="AD" clId="Web-{A1BB0D70-DDA1-5AF9-1C22-B3F6C46F6D65}" dt="2018-11-25T20:12:28.367" v="417"/>
          <ac:spMkLst>
            <pc:docMk/>
            <pc:sldMk cId="2768484632" sldId="262"/>
            <ac:spMk id="2" creationId="{0458C976-A2B9-4A57-AAAD-9C2A62E89604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12:31.257" v="418"/>
          <ac:spMkLst>
            <pc:docMk/>
            <pc:sldMk cId="2768484632" sldId="262"/>
            <ac:spMk id="3" creationId="{957F61B1-67F5-4791-B7C0-DD35FDA4461C}"/>
          </ac:spMkLst>
        </pc:spChg>
      </pc:sldChg>
      <pc:sldChg chg="modSp">
        <pc:chgData name="Filip Andersson" userId="S::fan15003@student.mdh.se::97713224-4c1e-4221-8a5e-ffb1436f3fec" providerId="AD" clId="Web-{A1BB0D70-DDA1-5AF9-1C22-B3F6C46F6D65}" dt="2018-11-25T20:12:38.351" v="420"/>
        <pc:sldMkLst>
          <pc:docMk/>
          <pc:sldMk cId="2711951037" sldId="263"/>
        </pc:sldMkLst>
        <pc:spChg chg="mod">
          <ac:chgData name="Filip Andersson" userId="S::fan15003@student.mdh.se::97713224-4c1e-4221-8a5e-ffb1436f3fec" providerId="AD" clId="Web-{A1BB0D70-DDA1-5AF9-1C22-B3F6C46F6D65}" dt="2018-11-25T20:12:35.117" v="419"/>
          <ac:spMkLst>
            <pc:docMk/>
            <pc:sldMk cId="2711951037" sldId="263"/>
            <ac:spMk id="2" creationId="{56C42021-167A-4B5C-A4F5-4872A8574E69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12:38.351" v="420"/>
          <ac:spMkLst>
            <pc:docMk/>
            <pc:sldMk cId="2711951037" sldId="263"/>
            <ac:spMk id="3" creationId="{811B0011-13D3-4A29-B90E-9AB5B5E517BC}"/>
          </ac:spMkLst>
        </pc:spChg>
      </pc:sldChg>
      <pc:sldChg chg="del">
        <pc:chgData name="Filip Andersson" userId="S::fan15003@student.mdh.se::97713224-4c1e-4221-8a5e-ffb1436f3fec" providerId="AD" clId="Web-{A1BB0D70-DDA1-5AF9-1C22-B3F6C46F6D65}" dt="2018-11-25T19:41:18.484" v="68"/>
        <pc:sldMkLst>
          <pc:docMk/>
          <pc:sldMk cId="3634454114" sldId="264"/>
        </pc:sldMkLst>
      </pc:sldChg>
      <pc:sldChg chg="addSp delSp modSp">
        <pc:chgData name="Filip Andersson" userId="S::fan15003@student.mdh.se::97713224-4c1e-4221-8a5e-ffb1436f3fec" providerId="AD" clId="Web-{A1BB0D70-DDA1-5AF9-1C22-B3F6C46F6D65}" dt="2018-11-25T20:40:36.173" v="1576"/>
        <pc:sldMkLst>
          <pc:docMk/>
          <pc:sldMk cId="2635634562" sldId="265"/>
        </pc:sldMkLst>
        <pc:spChg chg="mod">
          <ac:chgData name="Filip Andersson" userId="S::fan15003@student.mdh.se::97713224-4c1e-4221-8a5e-ffb1436f3fec" providerId="AD" clId="Web-{A1BB0D70-DDA1-5AF9-1C22-B3F6C46F6D65}" dt="2018-11-25T20:11:18.242" v="394" actId="20577"/>
          <ac:spMkLst>
            <pc:docMk/>
            <pc:sldMk cId="2635634562" sldId="265"/>
            <ac:spMk id="2" creationId="{D1342FEE-864D-4DA1-B997-F9D21C54105D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40:36.173" v="1576"/>
          <ac:spMkLst>
            <pc:docMk/>
            <pc:sldMk cId="2635634562" sldId="265"/>
            <ac:spMk id="3" creationId="{6BDD3F7D-EED7-4EEB-B26C-01B5F2D460CD}"/>
          </ac:spMkLst>
        </pc:spChg>
        <pc:spChg chg="add del mod">
          <ac:chgData name="Filip Andersson" userId="S::fan15003@student.mdh.se::97713224-4c1e-4221-8a5e-ffb1436f3fec" providerId="AD" clId="Web-{A1BB0D70-DDA1-5AF9-1C22-B3F6C46F6D65}" dt="2018-11-25T19:44:59.046" v="114"/>
          <ac:spMkLst>
            <pc:docMk/>
            <pc:sldMk cId="2635634562" sldId="265"/>
            <ac:spMk id="4" creationId="{5F5AA133-C4D1-4AF0-9D47-32B4BE47B5A7}"/>
          </ac:spMkLst>
        </pc:spChg>
      </pc:sldChg>
      <pc:sldChg chg="addSp delSp modSp ord">
        <pc:chgData name="Filip Andersson" userId="S::fan15003@student.mdh.se::97713224-4c1e-4221-8a5e-ffb1436f3fec" providerId="AD" clId="Web-{A1BB0D70-DDA1-5AF9-1C22-B3F6C46F6D65}" dt="2018-11-25T20:40:24.095" v="1573" actId="20577"/>
        <pc:sldMkLst>
          <pc:docMk/>
          <pc:sldMk cId="2961442656" sldId="266"/>
        </pc:sldMkLst>
        <pc:spChg chg="mod">
          <ac:chgData name="Filip Andersson" userId="S::fan15003@student.mdh.se::97713224-4c1e-4221-8a5e-ffb1436f3fec" providerId="AD" clId="Web-{A1BB0D70-DDA1-5AF9-1C22-B3F6C46F6D65}" dt="2018-11-25T20:10:55.773" v="374" actId="20577"/>
          <ac:spMkLst>
            <pc:docMk/>
            <pc:sldMk cId="2961442656" sldId="266"/>
            <ac:spMk id="2" creationId="{84529246-F67E-4EC7-987A-6A38716E867C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40:24.095" v="1573" actId="20577"/>
          <ac:spMkLst>
            <pc:docMk/>
            <pc:sldMk cId="2961442656" sldId="266"/>
            <ac:spMk id="3" creationId="{9B976F6F-660A-4F09-99B2-51859A6453C7}"/>
          </ac:spMkLst>
        </pc:spChg>
        <pc:spChg chg="del">
          <ac:chgData name="Filip Andersson" userId="S::fan15003@student.mdh.se::97713224-4c1e-4221-8a5e-ffb1436f3fec" providerId="AD" clId="Web-{A1BB0D70-DDA1-5AF9-1C22-B3F6C46F6D65}" dt="2018-11-25T20:40:21.314" v="1572"/>
          <ac:spMkLst>
            <pc:docMk/>
            <pc:sldMk cId="2961442656" sldId="266"/>
            <ac:spMk id="4" creationId="{D465B688-56D5-4F91-B813-41C5A366D663}"/>
          </ac:spMkLst>
        </pc:spChg>
        <pc:picChg chg="del">
          <ac:chgData name="Filip Andersson" userId="S::fan15003@student.mdh.se::97713224-4c1e-4221-8a5e-ffb1436f3fec" providerId="AD" clId="Web-{A1BB0D70-DDA1-5AF9-1C22-B3F6C46F6D65}" dt="2018-11-25T19:43:06.562" v="78"/>
          <ac:picMkLst>
            <pc:docMk/>
            <pc:sldMk cId="2961442656" sldId="266"/>
            <ac:picMk id="4" creationId="{904A06A5-448B-40B5-BD96-9111D9A45A3D}"/>
          </ac:picMkLst>
        </pc:picChg>
        <pc:picChg chg="add mod">
          <ac:chgData name="Filip Andersson" userId="S::fan15003@student.mdh.se::97713224-4c1e-4221-8a5e-ffb1436f3fec" providerId="AD" clId="Web-{A1BB0D70-DDA1-5AF9-1C22-B3F6C46F6D65}" dt="2018-11-25T20:40:15.907" v="1571" actId="1076"/>
          <ac:picMkLst>
            <pc:docMk/>
            <pc:sldMk cId="2961442656" sldId="266"/>
            <ac:picMk id="5" creationId="{79B817E3-30D1-4521-8F1C-B9A453A8EA8A}"/>
          </ac:picMkLst>
        </pc:picChg>
      </pc:sldChg>
      <pc:sldChg chg="del">
        <pc:chgData name="Filip Andersson" userId="S::fan15003@student.mdh.se::97713224-4c1e-4221-8a5e-ffb1436f3fec" providerId="AD" clId="Web-{A1BB0D70-DDA1-5AF9-1C22-B3F6C46F6D65}" dt="2018-11-25T19:47:00.404" v="182"/>
        <pc:sldMkLst>
          <pc:docMk/>
          <pc:sldMk cId="1426108772" sldId="268"/>
        </pc:sldMkLst>
      </pc:sldChg>
      <pc:sldChg chg="modSp">
        <pc:chgData name="Filip Andersson" userId="S::fan15003@student.mdh.se::97713224-4c1e-4221-8a5e-ffb1436f3fec" providerId="AD" clId="Web-{A1BB0D70-DDA1-5AF9-1C22-B3F6C46F6D65}" dt="2018-11-25T20:52:51.926" v="1953" actId="20577"/>
        <pc:sldMkLst>
          <pc:docMk/>
          <pc:sldMk cId="3936211121" sldId="269"/>
        </pc:sldMkLst>
        <pc:spChg chg="mod">
          <ac:chgData name="Filip Andersson" userId="S::fan15003@student.mdh.se::97713224-4c1e-4221-8a5e-ffb1436f3fec" providerId="AD" clId="Web-{A1BB0D70-DDA1-5AF9-1C22-B3F6C46F6D65}" dt="2018-11-25T20:10:48.039" v="369" actId="20577"/>
          <ac:spMkLst>
            <pc:docMk/>
            <pc:sldMk cId="3936211121" sldId="269"/>
            <ac:spMk id="2" creationId="{C7F609CF-4A9C-4452-9F31-A9EF2DFCE50C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52:51.926" v="1953" actId="20577"/>
          <ac:spMkLst>
            <pc:docMk/>
            <pc:sldMk cId="3936211121" sldId="269"/>
            <ac:spMk id="3" creationId="{71DC24CA-3C8E-4E1A-86DE-211E49F7322A}"/>
          </ac:spMkLst>
        </pc:spChg>
      </pc:sldChg>
      <pc:sldChg chg="del">
        <pc:chgData name="Filip Andersson" userId="S::fan15003@student.mdh.se::97713224-4c1e-4221-8a5e-ffb1436f3fec" providerId="AD" clId="Web-{A1BB0D70-DDA1-5AF9-1C22-B3F6C46F6D65}" dt="2018-11-25T19:47:01.264" v="183"/>
        <pc:sldMkLst>
          <pc:docMk/>
          <pc:sldMk cId="1931152649" sldId="270"/>
        </pc:sldMkLst>
      </pc:sldChg>
      <pc:sldChg chg="modSp add ord replId">
        <pc:chgData name="Filip Andersson" userId="S::fan15003@student.mdh.se::97713224-4c1e-4221-8a5e-ffb1436f3fec" providerId="AD" clId="Web-{A1BB0D70-DDA1-5AF9-1C22-B3F6C46F6D65}" dt="2018-11-25T20:38:09.752" v="1492" actId="20577"/>
        <pc:sldMkLst>
          <pc:docMk/>
          <pc:sldMk cId="2411173395" sldId="271"/>
        </pc:sldMkLst>
        <pc:spChg chg="mod">
          <ac:chgData name="Filip Andersson" userId="S::fan15003@student.mdh.se::97713224-4c1e-4221-8a5e-ffb1436f3fec" providerId="AD" clId="Web-{A1BB0D70-DDA1-5AF9-1C22-B3F6C46F6D65}" dt="2018-11-25T20:11:01.226" v="379" actId="20577"/>
          <ac:spMkLst>
            <pc:docMk/>
            <pc:sldMk cId="2411173395" sldId="271"/>
            <ac:spMk id="2" creationId="{D1342FEE-864D-4DA1-B997-F9D21C54105D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38:09.752" v="1492" actId="20577"/>
          <ac:spMkLst>
            <pc:docMk/>
            <pc:sldMk cId="2411173395" sldId="271"/>
            <ac:spMk id="3" creationId="{6BDD3F7D-EED7-4EEB-B26C-01B5F2D460CD}"/>
          </ac:spMkLst>
        </pc:spChg>
      </pc:sldChg>
      <pc:sldChg chg="addSp modSp add replId">
        <pc:chgData name="Filip Andersson" userId="S::fan15003@student.mdh.se::97713224-4c1e-4221-8a5e-ffb1436f3fec" providerId="AD" clId="Web-{A1BB0D70-DDA1-5AF9-1C22-B3F6C46F6D65}" dt="2018-11-25T20:44:00.563" v="1826" actId="1076"/>
        <pc:sldMkLst>
          <pc:docMk/>
          <pc:sldMk cId="791378248" sldId="272"/>
        </pc:sldMkLst>
        <pc:spChg chg="mod">
          <ac:chgData name="Filip Andersson" userId="S::fan15003@student.mdh.se::97713224-4c1e-4221-8a5e-ffb1436f3fec" providerId="AD" clId="Web-{A1BB0D70-DDA1-5AF9-1C22-B3F6C46F6D65}" dt="2018-11-25T20:11:09.679" v="386" actId="20577"/>
          <ac:spMkLst>
            <pc:docMk/>
            <pc:sldMk cId="791378248" sldId="272"/>
            <ac:spMk id="2" creationId="{D1342FEE-864D-4DA1-B997-F9D21C54105D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43:55.594" v="1822" actId="20577"/>
          <ac:spMkLst>
            <pc:docMk/>
            <pc:sldMk cId="791378248" sldId="272"/>
            <ac:spMk id="3" creationId="{6BDD3F7D-EED7-4EEB-B26C-01B5F2D460CD}"/>
          </ac:spMkLst>
        </pc:spChg>
        <pc:picChg chg="add mod">
          <ac:chgData name="Filip Andersson" userId="S::fan15003@student.mdh.se::97713224-4c1e-4221-8a5e-ffb1436f3fec" providerId="AD" clId="Web-{A1BB0D70-DDA1-5AF9-1C22-B3F6C46F6D65}" dt="2018-11-25T20:44:00.563" v="1826" actId="1076"/>
          <ac:picMkLst>
            <pc:docMk/>
            <pc:sldMk cId="791378248" sldId="272"/>
            <ac:picMk id="4" creationId="{F7A397F7-5981-429D-8C8A-CB7A140355EC}"/>
          </ac:picMkLst>
        </pc:picChg>
      </pc:sldChg>
      <pc:sldChg chg="modSp add replId">
        <pc:chgData name="Filip Andersson" userId="S::fan15003@student.mdh.se::97713224-4c1e-4221-8a5e-ffb1436f3fec" providerId="AD" clId="Web-{A1BB0D70-DDA1-5AF9-1C22-B3F6C46F6D65}" dt="2018-11-25T20:12:24.288" v="416"/>
        <pc:sldMkLst>
          <pc:docMk/>
          <pc:sldMk cId="667155748" sldId="273"/>
        </pc:sldMkLst>
        <pc:spChg chg="mod">
          <ac:chgData name="Filip Andersson" userId="S::fan15003@student.mdh.se::97713224-4c1e-4221-8a5e-ffb1436f3fec" providerId="AD" clId="Web-{A1BB0D70-DDA1-5AF9-1C22-B3F6C46F6D65}" dt="2018-11-25T20:12:20.867" v="415"/>
          <ac:spMkLst>
            <pc:docMk/>
            <pc:sldMk cId="667155748" sldId="273"/>
            <ac:spMk id="2" creationId="{EF32003B-D661-4617-90F3-53F867FAC68C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12:24.288" v="416"/>
          <ac:spMkLst>
            <pc:docMk/>
            <pc:sldMk cId="667155748" sldId="273"/>
            <ac:spMk id="3" creationId="{7961D31B-27F4-430A-8112-1CDA60FF17C7}"/>
          </ac:spMkLst>
        </pc:spChg>
      </pc:sldChg>
      <pc:sldChg chg="addSp delSp modSp add ord replId">
        <pc:chgData name="Filip Andersson" userId="S::fan15003@student.mdh.se::97713224-4c1e-4221-8a5e-ffb1436f3fec" providerId="AD" clId="Web-{A1BB0D70-DDA1-5AF9-1C22-B3F6C46F6D65}" dt="2018-11-25T20:43:03.797" v="1721" actId="20577"/>
        <pc:sldMkLst>
          <pc:docMk/>
          <pc:sldMk cId="704345067" sldId="275"/>
        </pc:sldMkLst>
        <pc:spChg chg="mod">
          <ac:chgData name="Filip Andersson" userId="S::fan15003@student.mdh.se::97713224-4c1e-4221-8a5e-ffb1436f3fec" providerId="AD" clId="Web-{A1BB0D70-DDA1-5AF9-1C22-B3F6C46F6D65}" dt="2018-11-25T20:43:03.797" v="1721" actId="20577"/>
          <ac:spMkLst>
            <pc:docMk/>
            <pc:sldMk cId="704345067" sldId="275"/>
            <ac:spMk id="3" creationId="{6BDD3F7D-EED7-4EEB-B26C-01B5F2D460CD}"/>
          </ac:spMkLst>
        </pc:spChg>
        <pc:picChg chg="del">
          <ac:chgData name="Filip Andersson" userId="S::fan15003@student.mdh.se::97713224-4c1e-4221-8a5e-ffb1436f3fec" providerId="AD" clId="Web-{A1BB0D70-DDA1-5AF9-1C22-B3F6C46F6D65}" dt="2018-11-25T20:33:52.644" v="1316"/>
          <ac:picMkLst>
            <pc:docMk/>
            <pc:sldMk cId="704345067" sldId="275"/>
            <ac:picMk id="4" creationId="{F7A397F7-5981-429D-8C8A-CB7A140355EC}"/>
          </ac:picMkLst>
        </pc:picChg>
        <pc:picChg chg="add mod">
          <ac:chgData name="Filip Andersson" userId="S::fan15003@student.mdh.se::97713224-4c1e-4221-8a5e-ffb1436f3fec" providerId="AD" clId="Web-{A1BB0D70-DDA1-5AF9-1C22-B3F6C46F6D65}" dt="2018-11-25T20:42:19.563" v="1683" actId="1076"/>
          <ac:picMkLst>
            <pc:docMk/>
            <pc:sldMk cId="704345067" sldId="275"/>
            <ac:picMk id="5" creationId="{B35AD6CB-0569-4148-81B9-22706C599A51}"/>
          </ac:picMkLst>
        </pc:picChg>
      </pc:sldChg>
      <pc:sldChg chg="add del replId">
        <pc:chgData name="Filip Andersson" userId="S::fan15003@student.mdh.se::97713224-4c1e-4221-8a5e-ffb1436f3fec" providerId="AD" clId="Web-{A1BB0D70-DDA1-5AF9-1C22-B3F6C46F6D65}" dt="2018-11-25T20:34:09.347" v="1351"/>
        <pc:sldMkLst>
          <pc:docMk/>
          <pc:sldMk cId="1368153152" sldId="276"/>
        </pc:sldMkLst>
      </pc:sldChg>
    </pc:docChg>
  </pc:docChgLst>
  <pc:docChgLst>
    <pc:chgData name="Matko Butkovic" userId="S::mbc18001@student.mdh.se::2a2c599e-2dc1-40a9-806c-28f9ddc6b1b8" providerId="AD" clId="Web-{A3595BEA-CC41-48A9-BB76-3748142F3D10}"/>
    <pc:docChg chg="modSld">
      <pc:chgData name="Matko Butkovic" userId="S::mbc18001@student.mdh.se::2a2c599e-2dc1-40a9-806c-28f9ddc6b1b8" providerId="AD" clId="Web-{A3595BEA-CC41-48A9-BB76-3748142F3D10}" dt="2018-11-26T12:27:25.082" v="240"/>
      <pc:docMkLst>
        <pc:docMk/>
      </pc:docMkLst>
      <pc:sldChg chg="modSp">
        <pc:chgData name="Matko Butkovic" userId="S::mbc18001@student.mdh.se::2a2c599e-2dc1-40a9-806c-28f9ddc6b1b8" providerId="AD" clId="Web-{A3595BEA-CC41-48A9-BB76-3748142F3D10}" dt="2018-11-26T12:27:25.082" v="240"/>
        <pc:sldMkLst>
          <pc:docMk/>
          <pc:sldMk cId="3497879140" sldId="261"/>
        </pc:sldMkLst>
        <pc:graphicFrameChg chg="mod modGraphic">
          <ac:chgData name="Matko Butkovic" userId="S::mbc18001@student.mdh.se::2a2c599e-2dc1-40a9-806c-28f9ddc6b1b8" providerId="AD" clId="Web-{A3595BEA-CC41-48A9-BB76-3748142F3D10}" dt="2018-11-26T12:27:25.082" v="240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Matko Butkovic" userId="S::mbc18001@student.mdh.se::2a2c599e-2dc1-40a9-806c-28f9ddc6b1b8" providerId="AD" clId="Web-{A3595BEA-CC41-48A9-BB76-3748142F3D10}" dt="2018-11-26T11:55:05.869" v="51" actId="20577"/>
        <pc:sldMkLst>
          <pc:docMk/>
          <pc:sldMk cId="667155748" sldId="273"/>
        </pc:sldMkLst>
        <pc:spChg chg="mod">
          <ac:chgData name="Matko Butkovic" userId="S::mbc18001@student.mdh.se::2a2c599e-2dc1-40a9-806c-28f9ddc6b1b8" providerId="AD" clId="Web-{A3595BEA-CC41-48A9-BB76-3748142F3D10}" dt="2018-11-26T11:55:05.869" v="51" actId="20577"/>
          <ac:spMkLst>
            <pc:docMk/>
            <pc:sldMk cId="667155748" sldId="273"/>
            <ac:spMk id="3" creationId="{7961D31B-27F4-430A-8112-1CDA60FF17C7}"/>
          </ac:spMkLst>
        </pc:spChg>
      </pc:sldChg>
    </pc:docChg>
  </pc:docChgLst>
  <pc:docChgLst>
    <pc:chgData name="Christoffer Parkkila" userId="S::cpa16002@student.mdh.se::95baa5ff-df8e-4dd5-b974-609c00dbd6b6" providerId="AD" clId="Web-{3B852B3F-F68F-7C43-127E-B71791E172B2}"/>
    <pc:docChg chg="modSld">
      <pc:chgData name="Christoffer Parkkila" userId="S::cpa16002@student.mdh.se::95baa5ff-df8e-4dd5-b974-609c00dbd6b6" providerId="AD" clId="Web-{3B852B3F-F68F-7C43-127E-B71791E172B2}" dt="2018-12-02T22:45:40.584" v="243"/>
      <pc:docMkLst>
        <pc:docMk/>
      </pc:docMkLst>
      <pc:sldChg chg="modSp">
        <pc:chgData name="Christoffer Parkkila" userId="S::cpa16002@student.mdh.se::95baa5ff-df8e-4dd5-b974-609c00dbd6b6" providerId="AD" clId="Web-{3B852B3F-F68F-7C43-127E-B71791E172B2}" dt="2018-12-02T22:45:40.584" v="243"/>
        <pc:sldMkLst>
          <pc:docMk/>
          <pc:sldMk cId="3497879140" sldId="261"/>
        </pc:sldMkLst>
        <pc:graphicFrameChg chg="mod modGraphic">
          <ac:chgData name="Christoffer Parkkila" userId="S::cpa16002@student.mdh.se::95baa5ff-df8e-4dd5-b974-609c00dbd6b6" providerId="AD" clId="Web-{3B852B3F-F68F-7C43-127E-B71791E172B2}" dt="2018-12-02T22:45:40.584" v="243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</pc:docChg>
  </pc:docChgLst>
  <pc:docChgLst>
    <pc:chgData name="Osamah Haitham Sabhan Al-Braichi" userId="S::oai16001@student.mdh.se::6a6f6781-f0b9-4d78-85ed-f068d48947fc" providerId="AD" clId="Web-{FBF87D7C-99DC-027A-62D6-0081218F2D49}"/>
    <pc:docChg chg="modSld">
      <pc:chgData name="Osamah Haitham Sabhan Al-Braichi" userId="S::oai16001@student.mdh.se::6a6f6781-f0b9-4d78-85ed-f068d48947fc" providerId="AD" clId="Web-{FBF87D7C-99DC-027A-62D6-0081218F2D49}" dt="2018-12-03T12:59:28.839" v="1039" actId="20577"/>
      <pc:docMkLst>
        <pc:docMk/>
      </pc:docMkLst>
      <pc:sldChg chg="modSp">
        <pc:chgData name="Osamah Haitham Sabhan Al-Braichi" userId="S::oai16001@student.mdh.se::6a6f6781-f0b9-4d78-85ed-f068d48947fc" providerId="AD" clId="Web-{FBF87D7C-99DC-027A-62D6-0081218F2D49}" dt="2018-12-03T12:55:43.434" v="690"/>
        <pc:sldMkLst>
          <pc:docMk/>
          <pc:sldMk cId="3497879140" sldId="261"/>
        </pc:sldMkLst>
        <pc:graphicFrameChg chg="mod modGraphic">
          <ac:chgData name="Osamah Haitham Sabhan Al-Braichi" userId="S::oai16001@student.mdh.se::6a6f6781-f0b9-4d78-85ed-f068d48947fc" providerId="AD" clId="Web-{FBF87D7C-99DC-027A-62D6-0081218F2D49}" dt="2018-12-03T12:55:43.434" v="690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Osamah Haitham Sabhan Al-Braichi" userId="S::oai16001@student.mdh.se::6a6f6781-f0b9-4d78-85ed-f068d48947fc" providerId="AD" clId="Web-{FBF87D7C-99DC-027A-62D6-0081218F2D49}" dt="2018-12-03T12:40:50.420" v="293" actId="20577"/>
        <pc:sldMkLst>
          <pc:docMk/>
          <pc:sldMk cId="2411173395" sldId="271"/>
        </pc:sldMkLst>
        <pc:spChg chg="mod">
          <ac:chgData name="Osamah Haitham Sabhan Al-Braichi" userId="S::oai16001@student.mdh.se::6a6f6781-f0b9-4d78-85ed-f068d48947fc" providerId="AD" clId="Web-{FBF87D7C-99DC-027A-62D6-0081218F2D49}" dt="2018-12-03T12:40:50.420" v="293" actId="20577"/>
          <ac:spMkLst>
            <pc:docMk/>
            <pc:sldMk cId="2411173395" sldId="271"/>
            <ac:spMk id="3" creationId="{6BDD3F7D-EED7-4EEB-B26C-01B5F2D460CD}"/>
          </ac:spMkLst>
        </pc:spChg>
      </pc:sldChg>
      <pc:sldChg chg="modSp">
        <pc:chgData name="Osamah Haitham Sabhan Al-Braichi" userId="S::oai16001@student.mdh.se::6a6f6781-f0b9-4d78-85ed-f068d48947fc" providerId="AD" clId="Web-{FBF87D7C-99DC-027A-62D6-0081218F2D49}" dt="2018-12-03T12:59:28.839" v="1038" actId="20577"/>
        <pc:sldMkLst>
          <pc:docMk/>
          <pc:sldMk cId="791378248" sldId="272"/>
        </pc:sldMkLst>
        <pc:spChg chg="mod">
          <ac:chgData name="Osamah Haitham Sabhan Al-Braichi" userId="S::oai16001@student.mdh.se::6a6f6781-f0b9-4d78-85ed-f068d48947fc" providerId="AD" clId="Web-{FBF87D7C-99DC-027A-62D6-0081218F2D49}" dt="2018-12-03T12:59:28.839" v="1038" actId="20577"/>
          <ac:spMkLst>
            <pc:docMk/>
            <pc:sldMk cId="791378248" sldId="272"/>
            <ac:spMk id="3" creationId="{6BDD3F7D-EED7-4EEB-B26C-01B5F2D460CD}"/>
          </ac:spMkLst>
        </pc:spChg>
      </pc:sldChg>
    </pc:docChg>
  </pc:docChgLst>
  <pc:docChgLst>
    <pc:chgData name="Erika Weilander" userId="S::ewr15002@student.mdh.se::c0bf1b55-8eeb-426d-b8e4-9439ebf6e844" providerId="AD" clId="Web-{29D9DD5E-CA1F-38E4-48F1-00BC0218402C}"/>
    <pc:docChg chg="modSld">
      <pc:chgData name="Erika Weilander" userId="S::ewr15002@student.mdh.se::c0bf1b55-8eeb-426d-b8e4-9439ebf6e844" providerId="AD" clId="Web-{29D9DD5E-CA1F-38E4-48F1-00BC0218402C}" dt="2018-12-10T09:53:16.082" v="250" actId="20577"/>
      <pc:docMkLst>
        <pc:docMk/>
      </pc:docMkLst>
      <pc:sldChg chg="modSp">
        <pc:chgData name="Erika Weilander" userId="S::ewr15002@student.mdh.se::c0bf1b55-8eeb-426d-b8e4-9439ebf6e844" providerId="AD" clId="Web-{29D9DD5E-CA1F-38E4-48F1-00BC0218402C}" dt="2018-12-10T09:38:17.507" v="45"/>
        <pc:sldMkLst>
          <pc:docMk/>
          <pc:sldMk cId="3497879140" sldId="261"/>
        </pc:sldMkLst>
        <pc:graphicFrameChg chg="mod modGraphic">
          <ac:chgData name="Erika Weilander" userId="S::ewr15002@student.mdh.se::c0bf1b55-8eeb-426d-b8e4-9439ebf6e844" providerId="AD" clId="Web-{29D9DD5E-CA1F-38E4-48F1-00BC0218402C}" dt="2018-12-10T09:38:17.507" v="45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Erika Weilander" userId="S::ewr15002@student.mdh.se::c0bf1b55-8eeb-426d-b8e4-9439ebf6e844" providerId="AD" clId="Web-{29D9DD5E-CA1F-38E4-48F1-00BC0218402C}" dt="2018-12-10T09:38:35.960" v="102" actId="20577"/>
        <pc:sldMkLst>
          <pc:docMk/>
          <pc:sldMk cId="2768484632" sldId="262"/>
        </pc:sldMkLst>
        <pc:spChg chg="mod">
          <ac:chgData name="Erika Weilander" userId="S::ewr15002@student.mdh.se::c0bf1b55-8eeb-426d-b8e4-9439ebf6e844" providerId="AD" clId="Web-{29D9DD5E-CA1F-38E4-48F1-00BC0218402C}" dt="2018-12-10T09:38:35.960" v="102" actId="20577"/>
          <ac:spMkLst>
            <pc:docMk/>
            <pc:sldMk cId="2768484632" sldId="262"/>
            <ac:spMk id="3" creationId="{957F61B1-67F5-4791-B7C0-DD35FDA4461C}"/>
          </ac:spMkLst>
        </pc:spChg>
      </pc:sldChg>
      <pc:sldChg chg="modSp">
        <pc:chgData name="Erika Weilander" userId="S::ewr15002@student.mdh.se::c0bf1b55-8eeb-426d-b8e4-9439ebf6e844" providerId="AD" clId="Web-{29D9DD5E-CA1F-38E4-48F1-00BC0218402C}" dt="2018-12-10T09:39:20.538" v="152" actId="20577"/>
        <pc:sldMkLst>
          <pc:docMk/>
          <pc:sldMk cId="2635634562" sldId="265"/>
        </pc:sldMkLst>
        <pc:spChg chg="mod">
          <ac:chgData name="Erika Weilander" userId="S::ewr15002@student.mdh.se::c0bf1b55-8eeb-426d-b8e4-9439ebf6e844" providerId="AD" clId="Web-{29D9DD5E-CA1F-38E4-48F1-00BC0218402C}" dt="2018-12-10T09:39:20.538" v="152" actId="20577"/>
          <ac:spMkLst>
            <pc:docMk/>
            <pc:sldMk cId="2635634562" sldId="265"/>
            <ac:spMk id="3" creationId="{6BDD3F7D-EED7-4EEB-B26C-01B5F2D460CD}"/>
          </ac:spMkLst>
        </pc:spChg>
      </pc:sldChg>
      <pc:sldChg chg="modSp">
        <pc:chgData name="Erika Weilander" userId="S::ewr15002@student.mdh.se::c0bf1b55-8eeb-426d-b8e4-9439ebf6e844" providerId="AD" clId="Web-{29D9DD5E-CA1F-38E4-48F1-00BC0218402C}" dt="2018-12-10T09:53:16.081" v="249" actId="20577"/>
        <pc:sldMkLst>
          <pc:docMk/>
          <pc:sldMk cId="704345067" sldId="275"/>
        </pc:sldMkLst>
        <pc:spChg chg="mod">
          <ac:chgData name="Erika Weilander" userId="S::ewr15002@student.mdh.se::c0bf1b55-8eeb-426d-b8e4-9439ebf6e844" providerId="AD" clId="Web-{29D9DD5E-CA1F-38E4-48F1-00BC0218402C}" dt="2018-12-10T09:53:16.081" v="249" actId="20577"/>
          <ac:spMkLst>
            <pc:docMk/>
            <pc:sldMk cId="704345067" sldId="275"/>
            <ac:spMk id="3" creationId="{6BDD3F7D-EED7-4EEB-B26C-01B5F2D460CD}"/>
          </ac:spMkLst>
        </pc:spChg>
      </pc:sldChg>
    </pc:docChg>
  </pc:docChgLst>
  <pc:docChgLst>
    <pc:chgData name="Matko Butkovic" userId="S::mbc18001@student.mdh.se::2a2c599e-2dc1-40a9-806c-28f9ddc6b1b8" providerId="AD" clId="Web-{4AFC0B1A-9C24-4827-8751-62580E461A70}"/>
    <pc:docChg chg="sldOrd">
      <pc:chgData name="Matko Butkovic" userId="S::mbc18001@student.mdh.se::2a2c599e-2dc1-40a9-806c-28f9ddc6b1b8" providerId="AD" clId="Web-{4AFC0B1A-9C24-4827-8751-62580E461A70}" dt="2018-11-19T12:22:43.444" v="1"/>
      <pc:docMkLst>
        <pc:docMk/>
      </pc:docMkLst>
      <pc:sldChg chg="ord">
        <pc:chgData name="Matko Butkovic" userId="S::mbc18001@student.mdh.se::2a2c599e-2dc1-40a9-806c-28f9ddc6b1b8" providerId="AD" clId="Web-{4AFC0B1A-9C24-4827-8751-62580E461A70}" dt="2018-11-19T12:22:43.444" v="1"/>
        <pc:sldMkLst>
          <pc:docMk/>
          <pc:sldMk cId="2711951037" sldId="263"/>
        </pc:sldMkLst>
      </pc:sldChg>
    </pc:docChg>
  </pc:docChgLst>
  <pc:docChgLst>
    <pc:chgData name="Erika Weilander" userId="S::ewr15002@student.mdh.se::c0bf1b55-8eeb-426d-b8e4-9439ebf6e844" providerId="AD" clId="Web-{2C1D26FE-8B2B-8D81-C1AD-0834AC2A67C2}"/>
    <pc:docChg chg="modSld">
      <pc:chgData name="Erika Weilander" userId="S::ewr15002@student.mdh.se::c0bf1b55-8eeb-426d-b8e4-9439ebf6e844" providerId="AD" clId="Web-{2C1D26FE-8B2B-8D81-C1AD-0834AC2A67C2}" dt="2018-11-25T19:37:09.558" v="2" actId="20577"/>
      <pc:docMkLst>
        <pc:docMk/>
      </pc:docMkLst>
      <pc:sldChg chg="modSp">
        <pc:chgData name="Erika Weilander" userId="S::ewr15002@student.mdh.se::c0bf1b55-8eeb-426d-b8e4-9439ebf6e844" providerId="AD" clId="Web-{2C1D26FE-8B2B-8D81-C1AD-0834AC2A67C2}" dt="2018-11-25T19:37:08.636" v="0" actId="20577"/>
        <pc:sldMkLst>
          <pc:docMk/>
          <pc:sldMk cId="109857222" sldId="256"/>
        </pc:sldMkLst>
        <pc:spChg chg="mod">
          <ac:chgData name="Erika Weilander" userId="S::ewr15002@student.mdh.se::c0bf1b55-8eeb-426d-b8e4-9439ebf6e844" providerId="AD" clId="Web-{2C1D26FE-8B2B-8D81-C1AD-0834AC2A67C2}" dt="2018-11-25T19:37:08.636" v="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Christoffer Parkkila" userId="S::cpa16002@student.mdh.se::95baa5ff-df8e-4dd5-b974-609c00dbd6b6" providerId="AD" clId="Web-{FA3F6D5D-89A8-6D39-22C0-D930466FF3DE}"/>
    <pc:docChg chg="addSld delSld modSld">
      <pc:chgData name="Christoffer Parkkila" userId="S::cpa16002@student.mdh.se::95baa5ff-df8e-4dd5-b974-609c00dbd6b6" providerId="AD" clId="Web-{FA3F6D5D-89A8-6D39-22C0-D930466FF3DE}" dt="2018-11-16T09:15:03.011" v="2497" actId="20577"/>
      <pc:docMkLst>
        <pc:docMk/>
      </pc:docMkLst>
      <pc:sldChg chg="modSp">
        <pc:chgData name="Christoffer Parkkila" userId="S::cpa16002@student.mdh.se::95baa5ff-df8e-4dd5-b974-609c00dbd6b6" providerId="AD" clId="Web-{FA3F6D5D-89A8-6D39-22C0-D930466FF3DE}" dt="2018-11-16T07:23:28.543" v="25" actId="20577"/>
        <pc:sldMkLst>
          <pc:docMk/>
          <pc:sldMk cId="109857222" sldId="256"/>
        </pc:sldMkLst>
        <pc:spChg chg="mod">
          <ac:chgData name="Christoffer Parkkila" userId="S::cpa16002@student.mdh.se::95baa5ff-df8e-4dd5-b974-609c00dbd6b6" providerId="AD" clId="Web-{FA3F6D5D-89A8-6D39-22C0-D930466FF3DE}" dt="2018-11-16T07:23:22.559" v="1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7:23:28.543" v="2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Christoffer Parkkila" userId="S::cpa16002@student.mdh.se::95baa5ff-df8e-4dd5-b974-609c00dbd6b6" providerId="AD" clId="Web-{FA3F6D5D-89A8-6D39-22C0-D930466FF3DE}" dt="2018-11-16T07:56:27.893" v="912" actId="20577"/>
        <pc:sldMkLst>
          <pc:docMk/>
          <pc:sldMk cId="2489662205" sldId="257"/>
        </pc:sldMkLst>
        <pc:spChg chg="mod">
          <ac:chgData name="Christoffer Parkkila" userId="S::cpa16002@student.mdh.se::95baa5ff-df8e-4dd5-b974-609c00dbd6b6" providerId="AD" clId="Web-{FA3F6D5D-89A8-6D39-22C0-D930466FF3DE}" dt="2018-11-16T07:24:28.511" v="33" actId="20577"/>
          <ac:spMkLst>
            <pc:docMk/>
            <pc:sldMk cId="2489662205" sldId="257"/>
            <ac:spMk id="2" creationId="{04E157AC-C99D-4D6D-8B60-B24EFC5B945D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7:56:27.893" v="912" actId="20577"/>
          <ac:spMkLst>
            <pc:docMk/>
            <pc:sldMk cId="2489662205" sldId="257"/>
            <ac:spMk id="3" creationId="{B7D99843-04A3-4A15-9B13-D8CB8C32A0EF}"/>
          </ac:spMkLst>
        </pc:spChg>
      </pc:sldChg>
      <pc:sldChg chg="modSp new">
        <pc:chgData name="Christoffer Parkkila" userId="S::cpa16002@student.mdh.se::95baa5ff-df8e-4dd5-b974-609c00dbd6b6" providerId="AD" clId="Web-{FA3F6D5D-89A8-6D39-22C0-D930466FF3DE}" dt="2018-11-16T09:10:58.841" v="2328" actId="20577"/>
        <pc:sldMkLst>
          <pc:docMk/>
          <pc:sldMk cId="3091032852" sldId="258"/>
        </pc:sldMkLst>
        <pc:spChg chg="mod">
          <ac:chgData name="Christoffer Parkkila" userId="S::cpa16002@student.mdh.se::95baa5ff-df8e-4dd5-b974-609c00dbd6b6" providerId="AD" clId="Web-{FA3F6D5D-89A8-6D39-22C0-D930466FF3DE}" dt="2018-11-16T07:37:55.633" v="277" actId="20577"/>
          <ac:spMkLst>
            <pc:docMk/>
            <pc:sldMk cId="3091032852" sldId="258"/>
            <ac:spMk id="2" creationId="{637061B6-C2AC-4A6A-B2F5-0F9587278488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9:10:58.841" v="2328" actId="20577"/>
          <ac:spMkLst>
            <pc:docMk/>
            <pc:sldMk cId="3091032852" sldId="258"/>
            <ac:spMk id="3" creationId="{11EACB19-34CB-40AF-86FF-9C8D8F29F2DD}"/>
          </ac:spMkLst>
        </pc:spChg>
      </pc:sldChg>
      <pc:sldChg chg="modSp new">
        <pc:chgData name="Christoffer Parkkila" userId="S::cpa16002@student.mdh.se::95baa5ff-df8e-4dd5-b974-609c00dbd6b6" providerId="AD" clId="Web-{FA3F6D5D-89A8-6D39-22C0-D930466FF3DE}" dt="2018-11-16T08:28:51.478" v="1351" actId="20577"/>
        <pc:sldMkLst>
          <pc:docMk/>
          <pc:sldMk cId="2053813841" sldId="259"/>
        </pc:sldMkLst>
        <pc:spChg chg="mod">
          <ac:chgData name="Christoffer Parkkila" userId="S::cpa16002@student.mdh.se::95baa5ff-df8e-4dd5-b974-609c00dbd6b6" providerId="AD" clId="Web-{FA3F6D5D-89A8-6D39-22C0-D930466FF3DE}" dt="2018-11-16T07:38:09.351" v="280" actId="20577"/>
          <ac:spMkLst>
            <pc:docMk/>
            <pc:sldMk cId="2053813841" sldId="259"/>
            <ac:spMk id="2" creationId="{2D442C8E-A02E-4F2A-8C19-AD1BCDC64FC2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8:28:51.478" v="1351" actId="20577"/>
          <ac:spMkLst>
            <pc:docMk/>
            <pc:sldMk cId="2053813841" sldId="259"/>
            <ac:spMk id="3" creationId="{5F9A09E3-BA15-44AE-AE56-F51DAA543F79}"/>
          </ac:spMkLst>
        </pc:spChg>
      </pc:sldChg>
      <pc:sldChg chg="modSp new">
        <pc:chgData name="Christoffer Parkkila" userId="S::cpa16002@student.mdh.se::95baa5ff-df8e-4dd5-b974-609c00dbd6b6" providerId="AD" clId="Web-{FA3F6D5D-89A8-6D39-22C0-D930466FF3DE}" dt="2018-11-16T09:12:19.028" v="2348" actId="20577"/>
        <pc:sldMkLst>
          <pc:docMk/>
          <pc:sldMk cId="1555985313" sldId="260"/>
        </pc:sldMkLst>
        <pc:spChg chg="mod">
          <ac:chgData name="Christoffer Parkkila" userId="S::cpa16002@student.mdh.se::95baa5ff-df8e-4dd5-b974-609c00dbd6b6" providerId="AD" clId="Web-{FA3F6D5D-89A8-6D39-22C0-D930466FF3DE}" dt="2018-11-16T07:38:26.351" v="288" actId="20577"/>
          <ac:spMkLst>
            <pc:docMk/>
            <pc:sldMk cId="1555985313" sldId="260"/>
            <ac:spMk id="2" creationId="{08A298E8-8CDB-4F96-B63E-BD08538231AA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9:12:19.028" v="2348" actId="20577"/>
          <ac:spMkLst>
            <pc:docMk/>
            <pc:sldMk cId="1555985313" sldId="260"/>
            <ac:spMk id="3" creationId="{4DC482B4-ACE8-4E1B-8A5E-EF6B5183248D}"/>
          </ac:spMkLst>
        </pc:spChg>
      </pc:sldChg>
      <pc:sldChg chg="modSp new">
        <pc:chgData name="Christoffer Parkkila" userId="S::cpa16002@student.mdh.se::95baa5ff-df8e-4dd5-b974-609c00dbd6b6" providerId="AD" clId="Web-{FA3F6D5D-89A8-6D39-22C0-D930466FF3DE}" dt="2018-11-16T09:13:35.418" v="2458" actId="20577"/>
        <pc:sldMkLst>
          <pc:docMk/>
          <pc:sldMk cId="3497879140" sldId="261"/>
        </pc:sldMkLst>
        <pc:spChg chg="mod">
          <ac:chgData name="Christoffer Parkkila" userId="S::cpa16002@student.mdh.se::95baa5ff-df8e-4dd5-b974-609c00dbd6b6" providerId="AD" clId="Web-{FA3F6D5D-89A8-6D39-22C0-D930466FF3DE}" dt="2018-11-16T07:38:41.226" v="299" actId="20577"/>
          <ac:spMkLst>
            <pc:docMk/>
            <pc:sldMk cId="3497879140" sldId="261"/>
            <ac:spMk id="2" creationId="{EF32003B-D661-4617-90F3-53F867FAC68C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9:13:35.418" v="2458" actId="20577"/>
          <ac:spMkLst>
            <pc:docMk/>
            <pc:sldMk cId="3497879140" sldId="261"/>
            <ac:spMk id="3" creationId="{7961D31B-27F4-430A-8112-1CDA60FF17C7}"/>
          </ac:spMkLst>
        </pc:spChg>
      </pc:sldChg>
      <pc:sldChg chg="modSp new">
        <pc:chgData name="Christoffer Parkkila" userId="S::cpa16002@student.mdh.se::95baa5ff-df8e-4dd5-b974-609c00dbd6b6" providerId="AD" clId="Web-{FA3F6D5D-89A8-6D39-22C0-D930466FF3DE}" dt="2018-11-16T09:13:55.481" v="2474" actId="20577"/>
        <pc:sldMkLst>
          <pc:docMk/>
          <pc:sldMk cId="2768484632" sldId="262"/>
        </pc:sldMkLst>
        <pc:spChg chg="mod">
          <ac:chgData name="Christoffer Parkkila" userId="S::cpa16002@student.mdh.se::95baa5ff-df8e-4dd5-b974-609c00dbd6b6" providerId="AD" clId="Web-{FA3F6D5D-89A8-6D39-22C0-D930466FF3DE}" dt="2018-11-16T07:38:48.710" v="310" actId="20577"/>
          <ac:spMkLst>
            <pc:docMk/>
            <pc:sldMk cId="2768484632" sldId="262"/>
            <ac:spMk id="2" creationId="{0458C976-A2B9-4A57-AAAD-9C2A62E89604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9:13:55.481" v="2474" actId="20577"/>
          <ac:spMkLst>
            <pc:docMk/>
            <pc:sldMk cId="2768484632" sldId="262"/>
            <ac:spMk id="3" creationId="{957F61B1-67F5-4791-B7C0-DD35FDA4461C}"/>
          </ac:spMkLst>
        </pc:spChg>
      </pc:sldChg>
      <pc:sldChg chg="modSp new">
        <pc:chgData name="Christoffer Parkkila" userId="S::cpa16002@student.mdh.se::95baa5ff-df8e-4dd5-b974-609c00dbd6b6" providerId="AD" clId="Web-{FA3F6D5D-89A8-6D39-22C0-D930466FF3DE}" dt="2018-11-16T09:14:13.512" v="2491" actId="20577"/>
        <pc:sldMkLst>
          <pc:docMk/>
          <pc:sldMk cId="2711951037" sldId="263"/>
        </pc:sldMkLst>
        <pc:spChg chg="mod">
          <ac:chgData name="Christoffer Parkkila" userId="S::cpa16002@student.mdh.se::95baa5ff-df8e-4dd5-b974-609c00dbd6b6" providerId="AD" clId="Web-{FA3F6D5D-89A8-6D39-22C0-D930466FF3DE}" dt="2018-11-16T07:38:57.617" v="320" actId="20577"/>
          <ac:spMkLst>
            <pc:docMk/>
            <pc:sldMk cId="2711951037" sldId="263"/>
            <ac:spMk id="2" creationId="{56C42021-167A-4B5C-A4F5-4872A8574E69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9:14:13.512" v="2491" actId="20577"/>
          <ac:spMkLst>
            <pc:docMk/>
            <pc:sldMk cId="2711951037" sldId="263"/>
            <ac:spMk id="3" creationId="{811B0011-13D3-4A29-B90E-9AB5B5E517BC}"/>
          </ac:spMkLst>
        </pc:spChg>
      </pc:sldChg>
      <pc:sldChg chg="addSp delSp modSp new">
        <pc:chgData name="Christoffer Parkkila" userId="S::cpa16002@student.mdh.se::95baa5ff-df8e-4dd5-b974-609c00dbd6b6" providerId="AD" clId="Web-{FA3F6D5D-89A8-6D39-22C0-D930466FF3DE}" dt="2018-11-16T08:29:59.306" v="1375"/>
        <pc:sldMkLst>
          <pc:docMk/>
          <pc:sldMk cId="3634454114" sldId="264"/>
        </pc:sldMkLst>
        <pc:spChg chg="mod">
          <ac:chgData name="Christoffer Parkkila" userId="S::cpa16002@student.mdh.se::95baa5ff-df8e-4dd5-b974-609c00dbd6b6" providerId="AD" clId="Web-{FA3F6D5D-89A8-6D39-22C0-D930466FF3DE}" dt="2018-11-16T08:29:19.978" v="1363" actId="20577"/>
          <ac:spMkLst>
            <pc:docMk/>
            <pc:sldMk cId="3634454114" sldId="264"/>
            <ac:spMk id="2" creationId="{D1342FEE-864D-4DA1-B997-F9D21C54105D}"/>
          </ac:spMkLst>
        </pc:spChg>
        <pc:spChg chg="del mod">
          <ac:chgData name="Christoffer Parkkila" userId="S::cpa16002@student.mdh.se::95baa5ff-df8e-4dd5-b974-609c00dbd6b6" providerId="AD" clId="Web-{FA3F6D5D-89A8-6D39-22C0-D930466FF3DE}" dt="2018-11-16T08:29:59.306" v="1375"/>
          <ac:spMkLst>
            <pc:docMk/>
            <pc:sldMk cId="3634454114" sldId="264"/>
            <ac:spMk id="3" creationId="{6BDD3F7D-EED7-4EEB-B26C-01B5F2D460CD}"/>
          </ac:spMkLst>
        </pc:spChg>
        <pc:picChg chg="add del mod">
          <ac:chgData name="Christoffer Parkkila" userId="S::cpa16002@student.mdh.se::95baa5ff-df8e-4dd5-b974-609c00dbd6b6" providerId="AD" clId="Web-{FA3F6D5D-89A8-6D39-22C0-D930466FF3DE}" dt="2018-11-16T08:26:23.885" v="1336"/>
          <ac:picMkLst>
            <pc:docMk/>
            <pc:sldMk cId="3634454114" sldId="264"/>
            <ac:picMk id="4" creationId="{623B48D7-C910-48BB-A62A-38AA3D96EAD9}"/>
          </ac:picMkLst>
        </pc:picChg>
        <pc:picChg chg="add del mod">
          <ac:chgData name="Christoffer Parkkila" userId="S::cpa16002@student.mdh.se::95baa5ff-df8e-4dd5-b974-609c00dbd6b6" providerId="AD" clId="Web-{FA3F6D5D-89A8-6D39-22C0-D930466FF3DE}" dt="2018-11-16T08:27:14.572" v="1346"/>
          <ac:picMkLst>
            <pc:docMk/>
            <pc:sldMk cId="3634454114" sldId="264"/>
            <ac:picMk id="6" creationId="{709F1EFE-D582-4237-AC0D-066D3C00922E}"/>
          </ac:picMkLst>
        </pc:picChg>
        <pc:picChg chg="add mod ord">
          <ac:chgData name="Christoffer Parkkila" userId="S::cpa16002@student.mdh.se::95baa5ff-df8e-4dd5-b974-609c00dbd6b6" providerId="AD" clId="Web-{FA3F6D5D-89A8-6D39-22C0-D930466FF3DE}" dt="2018-11-16T08:29:59.306" v="1375"/>
          <ac:picMkLst>
            <pc:docMk/>
            <pc:sldMk cId="3634454114" sldId="264"/>
            <ac:picMk id="8" creationId="{27F2F3B5-35E6-4A8B-BE27-D14BEA4A4535}"/>
          </ac:picMkLst>
        </pc:picChg>
      </pc:sldChg>
      <pc:sldChg chg="modSp add replId">
        <pc:chgData name="Christoffer Parkkila" userId="S::cpa16002@student.mdh.se::95baa5ff-df8e-4dd5-b974-609c00dbd6b6" providerId="AD" clId="Web-{FA3F6D5D-89A8-6D39-22C0-D930466FF3DE}" dt="2018-11-16T08:33:54.164" v="1474" actId="20577"/>
        <pc:sldMkLst>
          <pc:docMk/>
          <pc:sldMk cId="2635634562" sldId="265"/>
        </pc:sldMkLst>
        <pc:spChg chg="mod">
          <ac:chgData name="Christoffer Parkkila" userId="S::cpa16002@student.mdh.se::95baa5ff-df8e-4dd5-b974-609c00dbd6b6" providerId="AD" clId="Web-{FA3F6D5D-89A8-6D39-22C0-D930466FF3DE}" dt="2018-11-16T08:33:54.164" v="1474" actId="20577"/>
          <ac:spMkLst>
            <pc:docMk/>
            <pc:sldMk cId="2635634562" sldId="265"/>
            <ac:spMk id="3" creationId="{6BDD3F7D-EED7-4EEB-B26C-01B5F2D460CD}"/>
          </ac:spMkLst>
        </pc:spChg>
      </pc:sldChg>
      <pc:sldChg chg="new del">
        <pc:chgData name="Christoffer Parkkila" userId="S::cpa16002@student.mdh.se::95baa5ff-df8e-4dd5-b974-609c00dbd6b6" providerId="AD" clId="Web-{FA3F6D5D-89A8-6D39-22C0-D930466FF3DE}" dt="2018-11-16T08:29:36.384" v="1373"/>
        <pc:sldMkLst>
          <pc:docMk/>
          <pc:sldMk cId="2735510712" sldId="265"/>
        </pc:sldMkLst>
      </pc:sldChg>
      <pc:sldChg chg="modSp new">
        <pc:chgData name="Christoffer Parkkila" userId="S::cpa16002@student.mdh.se::95baa5ff-df8e-4dd5-b974-609c00dbd6b6" providerId="AD" clId="Web-{FA3F6D5D-89A8-6D39-22C0-D930466FF3DE}" dt="2018-11-16T09:15:02.777" v="2495" actId="20577"/>
        <pc:sldMkLst>
          <pc:docMk/>
          <pc:sldMk cId="2961442656" sldId="266"/>
        </pc:sldMkLst>
        <pc:spChg chg="mod">
          <ac:chgData name="Christoffer Parkkila" userId="S::cpa16002@student.mdh.se::95baa5ff-df8e-4dd5-b974-609c00dbd6b6" providerId="AD" clId="Web-{FA3F6D5D-89A8-6D39-22C0-D930466FF3DE}" dt="2018-11-16T08:34:24.695" v="1477" actId="20577"/>
          <ac:spMkLst>
            <pc:docMk/>
            <pc:sldMk cId="2961442656" sldId="266"/>
            <ac:spMk id="2" creationId="{84529246-F67E-4EC7-987A-6A38716E867C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9:15:02.777" v="2495" actId="20577"/>
          <ac:spMkLst>
            <pc:docMk/>
            <pc:sldMk cId="2961442656" sldId="266"/>
            <ac:spMk id="3" creationId="{9B976F6F-660A-4F09-99B2-51859A6453C7}"/>
          </ac:spMkLst>
        </pc:spChg>
      </pc:sldChg>
      <pc:sldChg chg="modSp add del replId">
        <pc:chgData name="Christoffer Parkkila" userId="S::cpa16002@student.mdh.se::95baa5ff-df8e-4dd5-b974-609c00dbd6b6" providerId="AD" clId="Web-{FA3F6D5D-89A8-6D39-22C0-D930466FF3DE}" dt="2018-11-16T08:40:22.677" v="1573"/>
        <pc:sldMkLst>
          <pc:docMk/>
          <pc:sldMk cId="2340147994" sldId="267"/>
        </pc:sldMkLst>
        <pc:spChg chg="mod">
          <ac:chgData name="Christoffer Parkkila" userId="S::cpa16002@student.mdh.se::95baa5ff-df8e-4dd5-b974-609c00dbd6b6" providerId="AD" clId="Web-{FA3F6D5D-89A8-6D39-22C0-D930466FF3DE}" dt="2018-11-16T08:40:11.006" v="1570" actId="20577"/>
          <ac:spMkLst>
            <pc:docMk/>
            <pc:sldMk cId="2340147994" sldId="267"/>
            <ac:spMk id="3" creationId="{9B976F6F-660A-4F09-99B2-51859A6453C7}"/>
          </ac:spMkLst>
        </pc:spChg>
      </pc:sldChg>
      <pc:sldChg chg="addSp delSp modSp add replId">
        <pc:chgData name="Christoffer Parkkila" userId="S::cpa16002@student.mdh.se::95baa5ff-df8e-4dd5-b974-609c00dbd6b6" providerId="AD" clId="Web-{FA3F6D5D-89A8-6D39-22C0-D930466FF3DE}" dt="2018-11-16T09:08:39.936" v="2265"/>
        <pc:sldMkLst>
          <pc:docMk/>
          <pc:sldMk cId="1426108772" sldId="268"/>
        </pc:sldMkLst>
        <pc:spChg chg="del">
          <ac:chgData name="Christoffer Parkkila" userId="S::cpa16002@student.mdh.se::95baa5ff-df8e-4dd5-b974-609c00dbd6b6" providerId="AD" clId="Web-{FA3F6D5D-89A8-6D39-22C0-D930466FF3DE}" dt="2018-11-16T09:08:39.936" v="2265"/>
          <ac:spMkLst>
            <pc:docMk/>
            <pc:sldMk cId="1426108772" sldId="268"/>
            <ac:spMk id="3" creationId="{9B976F6F-660A-4F09-99B2-51859A6453C7}"/>
          </ac:spMkLst>
        </pc:spChg>
        <pc:picChg chg="add mod ord">
          <ac:chgData name="Christoffer Parkkila" userId="S::cpa16002@student.mdh.se::95baa5ff-df8e-4dd5-b974-609c00dbd6b6" providerId="AD" clId="Web-{FA3F6D5D-89A8-6D39-22C0-D930466FF3DE}" dt="2018-11-16T09:08:39.936" v="2265"/>
          <ac:picMkLst>
            <pc:docMk/>
            <pc:sldMk cId="1426108772" sldId="268"/>
            <ac:picMk id="4" creationId="{094EF790-B63E-4DCB-84F0-5CCE7127891B}"/>
          </ac:picMkLst>
        </pc:picChg>
      </pc:sldChg>
      <pc:sldChg chg="modSp new">
        <pc:chgData name="Christoffer Parkkila" userId="S::cpa16002@student.mdh.se::95baa5ff-df8e-4dd5-b974-609c00dbd6b6" providerId="AD" clId="Web-{FA3F6D5D-89A8-6D39-22C0-D930466FF3DE}" dt="2018-11-16T09:07:25.577" v="2263" actId="20577"/>
        <pc:sldMkLst>
          <pc:docMk/>
          <pc:sldMk cId="3936211121" sldId="269"/>
        </pc:sldMkLst>
        <pc:spChg chg="mod">
          <ac:chgData name="Christoffer Parkkila" userId="S::cpa16002@student.mdh.se::95baa5ff-df8e-4dd5-b974-609c00dbd6b6" providerId="AD" clId="Web-{FA3F6D5D-89A8-6D39-22C0-D930466FF3DE}" dt="2018-11-16T08:40:32.818" v="1579" actId="20577"/>
          <ac:spMkLst>
            <pc:docMk/>
            <pc:sldMk cId="3936211121" sldId="269"/>
            <ac:spMk id="2" creationId="{C7F609CF-4A9C-4452-9F31-A9EF2DFCE50C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9:07:25.577" v="2263" actId="20577"/>
          <ac:spMkLst>
            <pc:docMk/>
            <pc:sldMk cId="3936211121" sldId="269"/>
            <ac:spMk id="3" creationId="{71DC24CA-3C8E-4E1A-86DE-211E49F7322A}"/>
          </ac:spMkLst>
        </pc:spChg>
      </pc:sldChg>
      <pc:sldChg chg="addSp delSp modSp new">
        <pc:chgData name="Christoffer Parkkila" userId="S::cpa16002@student.mdh.se::95baa5ff-df8e-4dd5-b974-609c00dbd6b6" providerId="AD" clId="Web-{FA3F6D5D-89A8-6D39-22C0-D930466FF3DE}" dt="2018-11-16T09:09:05.451" v="2270"/>
        <pc:sldMkLst>
          <pc:docMk/>
          <pc:sldMk cId="1931152649" sldId="270"/>
        </pc:sldMkLst>
        <pc:spChg chg="mod">
          <ac:chgData name="Christoffer Parkkila" userId="S::cpa16002@student.mdh.se::95baa5ff-df8e-4dd5-b974-609c00dbd6b6" providerId="AD" clId="Web-{FA3F6D5D-89A8-6D39-22C0-D930466FF3DE}" dt="2018-11-16T09:08:59.748" v="2267" actId="20577"/>
          <ac:spMkLst>
            <pc:docMk/>
            <pc:sldMk cId="1931152649" sldId="270"/>
            <ac:spMk id="2" creationId="{EA8DD6BE-04F5-4C39-B8E5-2397574AFB1D}"/>
          </ac:spMkLst>
        </pc:spChg>
        <pc:spChg chg="del">
          <ac:chgData name="Christoffer Parkkila" userId="S::cpa16002@student.mdh.se::95baa5ff-df8e-4dd5-b974-609c00dbd6b6" providerId="AD" clId="Web-{FA3F6D5D-89A8-6D39-22C0-D930466FF3DE}" dt="2018-11-16T09:09:05.451" v="2270"/>
          <ac:spMkLst>
            <pc:docMk/>
            <pc:sldMk cId="1931152649" sldId="270"/>
            <ac:spMk id="3" creationId="{A4CB63D1-E61C-4375-B005-BEBCDAEFE55A}"/>
          </ac:spMkLst>
        </pc:spChg>
        <pc:picChg chg="add mod ord">
          <ac:chgData name="Christoffer Parkkila" userId="S::cpa16002@student.mdh.se::95baa5ff-df8e-4dd5-b974-609c00dbd6b6" providerId="AD" clId="Web-{FA3F6D5D-89A8-6D39-22C0-D930466FF3DE}" dt="2018-11-16T09:09:05.451" v="2270"/>
          <ac:picMkLst>
            <pc:docMk/>
            <pc:sldMk cId="1931152649" sldId="270"/>
            <ac:picMk id="4" creationId="{6216AB83-B9C5-4773-B900-A5F05C762F5C}"/>
          </ac:picMkLst>
        </pc:picChg>
      </pc:sldChg>
    </pc:docChg>
  </pc:docChgLst>
  <pc:docChgLst>
    <pc:chgData name="Zaid Abed Jaser" userId="S::zar16001@student.mdh.se::425f5a0d-1cc7-4326-be4c-4447d62a2313" providerId="AD" clId="Web-{E6D520CA-3FEE-473E-6F8F-2DEEE06E3CDB}"/>
    <pc:docChg chg="modSld">
      <pc:chgData name="Zaid Abed Jaser" userId="S::zar16001@student.mdh.se::425f5a0d-1cc7-4326-be4c-4447d62a2313" providerId="AD" clId="Web-{E6D520CA-3FEE-473E-6F8F-2DEEE06E3CDB}" dt="2018-12-10T11:46:09.391" v="89"/>
      <pc:docMkLst>
        <pc:docMk/>
      </pc:docMkLst>
      <pc:sldChg chg="modSp">
        <pc:chgData name="Zaid Abed Jaser" userId="S::zar16001@student.mdh.se::425f5a0d-1cc7-4326-be4c-4447d62a2313" providerId="AD" clId="Web-{E6D520CA-3FEE-473E-6F8F-2DEEE06E3CDB}" dt="2018-12-10T11:46:09.391" v="89"/>
        <pc:sldMkLst>
          <pc:docMk/>
          <pc:sldMk cId="3497879140" sldId="261"/>
        </pc:sldMkLst>
        <pc:graphicFrameChg chg="mod modGraphic">
          <ac:chgData name="Zaid Abed Jaser" userId="S::zar16001@student.mdh.se::425f5a0d-1cc7-4326-be4c-4447d62a2313" providerId="AD" clId="Web-{E6D520CA-3FEE-473E-6F8F-2DEEE06E3CDB}" dt="2018-12-10T11:46:09.391" v="89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</pc:docChg>
  </pc:docChgLst>
  <pc:docChgLst>
    <pc:chgData name="Osamah Haitham Sabhan Al-Braichi" userId="S::oai16001@student.mdh.se::6a6f6781-f0b9-4d78-85ed-f068d48947fc" providerId="AD" clId="Web-{12373774-F7B3-9D71-29C1-0B0AED1636F4}"/>
    <pc:docChg chg="modSld">
      <pc:chgData name="Osamah Haitham Sabhan Al-Braichi" userId="S::oai16001@student.mdh.se::6a6f6781-f0b9-4d78-85ed-f068d48947fc" providerId="AD" clId="Web-{12373774-F7B3-9D71-29C1-0B0AED1636F4}" dt="2018-11-26T12:28:10.428" v="41"/>
      <pc:docMkLst>
        <pc:docMk/>
      </pc:docMkLst>
      <pc:sldChg chg="modSp">
        <pc:chgData name="Osamah Haitham Sabhan Al-Braichi" userId="S::oai16001@student.mdh.se::6a6f6781-f0b9-4d78-85ed-f068d48947fc" providerId="AD" clId="Web-{12373774-F7B3-9D71-29C1-0B0AED1636F4}" dt="2018-11-26T12:28:10.428" v="41"/>
        <pc:sldMkLst>
          <pc:docMk/>
          <pc:sldMk cId="3497879140" sldId="261"/>
        </pc:sldMkLst>
        <pc:graphicFrameChg chg="mod modGraphic">
          <ac:chgData name="Osamah Haitham Sabhan Al-Braichi" userId="S::oai16001@student.mdh.se::6a6f6781-f0b9-4d78-85ed-f068d48947fc" providerId="AD" clId="Web-{12373774-F7B3-9D71-29C1-0B0AED1636F4}" dt="2018-11-26T12:28:10.428" v="41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Osamah Haitham Sabhan Al-Braichi" userId="S::oai16001@student.mdh.se::6a6f6781-f0b9-4d78-85ed-f068d48947fc" providerId="AD" clId="Web-{12373774-F7B3-9D71-29C1-0B0AED1636F4}" dt="2018-11-26T12:01:34.138" v="8" actId="20577"/>
        <pc:sldMkLst>
          <pc:docMk/>
          <pc:sldMk cId="667155748" sldId="273"/>
        </pc:sldMkLst>
        <pc:spChg chg="mod">
          <ac:chgData name="Osamah Haitham Sabhan Al-Braichi" userId="S::oai16001@student.mdh.se::6a6f6781-f0b9-4d78-85ed-f068d48947fc" providerId="AD" clId="Web-{12373774-F7B3-9D71-29C1-0B0AED1636F4}" dt="2018-11-26T12:01:34.138" v="8" actId="20577"/>
          <ac:spMkLst>
            <pc:docMk/>
            <pc:sldMk cId="667155748" sldId="273"/>
            <ac:spMk id="3" creationId="{7961D31B-27F4-430A-8112-1CDA60FF17C7}"/>
          </ac:spMkLst>
        </pc:spChg>
      </pc:sldChg>
    </pc:docChg>
  </pc:docChgLst>
  <pc:docChgLst>
    <pc:chgData name="Filip Andersson" userId="S::fan15003@student.mdh.se::97713224-4c1e-4221-8a5e-ffb1436f3fec" providerId="AD" clId="Web-{12B33BF5-6ECA-1ECC-E454-22237EFA6326}"/>
    <pc:docChg chg="delSld modSld">
      <pc:chgData name="Filip Andersson" userId="S::fan15003@student.mdh.se::97713224-4c1e-4221-8a5e-ffb1436f3fec" providerId="AD" clId="Web-{12B33BF5-6ECA-1ECC-E454-22237EFA6326}" dt="2018-11-29T14:30:18.780" v="466"/>
      <pc:docMkLst>
        <pc:docMk/>
      </pc:docMkLst>
      <pc:sldChg chg="modSp">
        <pc:chgData name="Filip Andersson" userId="S::fan15003@student.mdh.se::97713224-4c1e-4221-8a5e-ffb1436f3fec" providerId="AD" clId="Web-{12B33BF5-6ECA-1ECC-E454-22237EFA6326}" dt="2018-11-29T14:12:11.723" v="10" actId="20577"/>
        <pc:sldMkLst>
          <pc:docMk/>
          <pc:sldMk cId="109857222" sldId="256"/>
        </pc:sldMkLst>
        <pc:spChg chg="mod">
          <ac:chgData name="Filip Andersson" userId="S::fan15003@student.mdh.se::97713224-4c1e-4221-8a5e-ffb1436f3fec" providerId="AD" clId="Web-{12B33BF5-6ECA-1ECC-E454-22237EFA6326}" dt="2018-11-29T14:11:59.488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ilip Andersson" userId="S::fan15003@student.mdh.se::97713224-4c1e-4221-8a5e-ffb1436f3fec" providerId="AD" clId="Web-{12B33BF5-6ECA-1ECC-E454-22237EFA6326}" dt="2018-11-29T14:12:11.723" v="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Filip Andersson" userId="S::fan15003@student.mdh.se::97713224-4c1e-4221-8a5e-ffb1436f3fec" providerId="AD" clId="Web-{12B33BF5-6ECA-1ECC-E454-22237EFA6326}" dt="2018-11-29T14:17:55.143" v="172" actId="20577"/>
        <pc:sldMkLst>
          <pc:docMk/>
          <pc:sldMk cId="3091032852" sldId="258"/>
        </pc:sldMkLst>
        <pc:spChg chg="mod">
          <ac:chgData name="Filip Andersson" userId="S::fan15003@student.mdh.se::97713224-4c1e-4221-8a5e-ffb1436f3fec" providerId="AD" clId="Web-{12B33BF5-6ECA-1ECC-E454-22237EFA6326}" dt="2018-11-29T14:17:55.143" v="172" actId="20577"/>
          <ac:spMkLst>
            <pc:docMk/>
            <pc:sldMk cId="3091032852" sldId="258"/>
            <ac:spMk id="3" creationId="{11EACB19-34CB-40AF-86FF-9C8D8F29F2DD}"/>
          </ac:spMkLst>
        </pc:spChg>
      </pc:sldChg>
      <pc:sldChg chg="modSp">
        <pc:chgData name="Filip Andersson" userId="S::fan15003@student.mdh.se::97713224-4c1e-4221-8a5e-ffb1436f3fec" providerId="AD" clId="Web-{12B33BF5-6ECA-1ECC-E454-22237EFA6326}" dt="2018-11-29T14:12:52.240" v="19" actId="20577"/>
        <pc:sldMkLst>
          <pc:docMk/>
          <pc:sldMk cId="2053813841" sldId="259"/>
        </pc:sldMkLst>
        <pc:spChg chg="mod">
          <ac:chgData name="Filip Andersson" userId="S::fan15003@student.mdh.se::97713224-4c1e-4221-8a5e-ffb1436f3fec" providerId="AD" clId="Web-{12B33BF5-6ECA-1ECC-E454-22237EFA6326}" dt="2018-11-29T14:12:52.240" v="19" actId="20577"/>
          <ac:spMkLst>
            <pc:docMk/>
            <pc:sldMk cId="2053813841" sldId="259"/>
            <ac:spMk id="3" creationId="{5F9A09E3-BA15-44AE-AE56-F51DAA543F79}"/>
          </ac:spMkLst>
        </pc:spChg>
      </pc:sldChg>
      <pc:sldChg chg="modSp">
        <pc:chgData name="Filip Andersson" userId="S::fan15003@student.mdh.se::97713224-4c1e-4221-8a5e-ffb1436f3fec" providerId="AD" clId="Web-{12B33BF5-6ECA-1ECC-E454-22237EFA6326}" dt="2018-11-29T14:30:18.780" v="466"/>
        <pc:sldMkLst>
          <pc:docMk/>
          <pc:sldMk cId="3497879140" sldId="261"/>
        </pc:sldMkLst>
        <pc:graphicFrameChg chg="mod modGraphic">
          <ac:chgData name="Filip Andersson" userId="S::fan15003@student.mdh.se::97713224-4c1e-4221-8a5e-ffb1436f3fec" providerId="AD" clId="Web-{12B33BF5-6ECA-1ECC-E454-22237EFA6326}" dt="2018-11-29T14:30:18.780" v="466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Filip Andersson" userId="S::fan15003@student.mdh.se::97713224-4c1e-4221-8a5e-ffb1436f3fec" providerId="AD" clId="Web-{12B33BF5-6ECA-1ECC-E454-22237EFA6326}" dt="2018-11-29T14:15:39.278" v="110" actId="20577"/>
        <pc:sldMkLst>
          <pc:docMk/>
          <pc:sldMk cId="2768484632" sldId="262"/>
        </pc:sldMkLst>
        <pc:spChg chg="mod">
          <ac:chgData name="Filip Andersson" userId="S::fan15003@student.mdh.se::97713224-4c1e-4221-8a5e-ffb1436f3fec" providerId="AD" clId="Web-{12B33BF5-6ECA-1ECC-E454-22237EFA6326}" dt="2018-11-29T14:15:39.278" v="110" actId="20577"/>
          <ac:spMkLst>
            <pc:docMk/>
            <pc:sldMk cId="2768484632" sldId="262"/>
            <ac:spMk id="3" creationId="{957F61B1-67F5-4791-B7C0-DD35FDA4461C}"/>
          </ac:spMkLst>
        </pc:spChg>
      </pc:sldChg>
      <pc:sldChg chg="modSp">
        <pc:chgData name="Filip Andersson" userId="S::fan15003@student.mdh.se::97713224-4c1e-4221-8a5e-ffb1436f3fec" providerId="AD" clId="Web-{12B33BF5-6ECA-1ECC-E454-22237EFA6326}" dt="2018-11-29T14:17:41.158" v="168" actId="20577"/>
        <pc:sldMkLst>
          <pc:docMk/>
          <pc:sldMk cId="2711951037" sldId="263"/>
        </pc:sldMkLst>
        <pc:spChg chg="mod">
          <ac:chgData name="Filip Andersson" userId="S::fan15003@student.mdh.se::97713224-4c1e-4221-8a5e-ffb1436f3fec" providerId="AD" clId="Web-{12B33BF5-6ECA-1ECC-E454-22237EFA6326}" dt="2018-11-29T14:17:41.158" v="168" actId="20577"/>
          <ac:spMkLst>
            <pc:docMk/>
            <pc:sldMk cId="2711951037" sldId="263"/>
            <ac:spMk id="3" creationId="{811B0011-13D3-4A29-B90E-9AB5B5E517BC}"/>
          </ac:spMkLst>
        </pc:spChg>
      </pc:sldChg>
      <pc:sldChg chg="modSp">
        <pc:chgData name="Filip Andersson" userId="S::fan15003@student.mdh.se::97713224-4c1e-4221-8a5e-ffb1436f3fec" providerId="AD" clId="Web-{12B33BF5-6ECA-1ECC-E454-22237EFA6326}" dt="2018-11-29T14:23:54.345" v="372" actId="20577"/>
        <pc:sldMkLst>
          <pc:docMk/>
          <pc:sldMk cId="2635634562" sldId="265"/>
        </pc:sldMkLst>
        <pc:spChg chg="mod">
          <ac:chgData name="Filip Andersson" userId="S::fan15003@student.mdh.se::97713224-4c1e-4221-8a5e-ffb1436f3fec" providerId="AD" clId="Web-{12B33BF5-6ECA-1ECC-E454-22237EFA6326}" dt="2018-11-29T14:23:54.345" v="372" actId="20577"/>
          <ac:spMkLst>
            <pc:docMk/>
            <pc:sldMk cId="2635634562" sldId="265"/>
            <ac:spMk id="3" creationId="{6BDD3F7D-EED7-4EEB-B26C-01B5F2D460CD}"/>
          </ac:spMkLst>
        </pc:spChg>
      </pc:sldChg>
      <pc:sldChg chg="delSp modSp">
        <pc:chgData name="Filip Andersson" userId="S::fan15003@student.mdh.se::97713224-4c1e-4221-8a5e-ffb1436f3fec" providerId="AD" clId="Web-{12B33BF5-6ECA-1ECC-E454-22237EFA6326}" dt="2018-11-29T14:20:04.086" v="206" actId="20577"/>
        <pc:sldMkLst>
          <pc:docMk/>
          <pc:sldMk cId="2961442656" sldId="266"/>
        </pc:sldMkLst>
        <pc:spChg chg="mod">
          <ac:chgData name="Filip Andersson" userId="S::fan15003@student.mdh.se::97713224-4c1e-4221-8a5e-ffb1436f3fec" providerId="AD" clId="Web-{12B33BF5-6ECA-1ECC-E454-22237EFA6326}" dt="2018-11-29T14:20:04.086" v="206" actId="20577"/>
          <ac:spMkLst>
            <pc:docMk/>
            <pc:sldMk cId="2961442656" sldId="266"/>
            <ac:spMk id="3" creationId="{9B976F6F-660A-4F09-99B2-51859A6453C7}"/>
          </ac:spMkLst>
        </pc:spChg>
        <pc:picChg chg="del">
          <ac:chgData name="Filip Andersson" userId="S::fan15003@student.mdh.se::97713224-4c1e-4221-8a5e-ffb1436f3fec" providerId="AD" clId="Web-{12B33BF5-6ECA-1ECC-E454-22237EFA6326}" dt="2018-11-29T14:13:48.758" v="27"/>
          <ac:picMkLst>
            <pc:docMk/>
            <pc:sldMk cId="2961442656" sldId="266"/>
            <ac:picMk id="5" creationId="{79B817E3-30D1-4521-8F1C-B9A453A8EA8A}"/>
          </ac:picMkLst>
        </pc:picChg>
      </pc:sldChg>
      <pc:sldChg chg="del">
        <pc:chgData name="Filip Andersson" userId="S::fan15003@student.mdh.se::97713224-4c1e-4221-8a5e-ffb1436f3fec" providerId="AD" clId="Web-{12B33BF5-6ECA-1ECC-E454-22237EFA6326}" dt="2018-11-29T14:15:27.059" v="104"/>
        <pc:sldMkLst>
          <pc:docMk/>
          <pc:sldMk cId="3936211121" sldId="269"/>
        </pc:sldMkLst>
      </pc:sldChg>
      <pc:sldChg chg="modSp">
        <pc:chgData name="Filip Andersson" userId="S::fan15003@student.mdh.se::97713224-4c1e-4221-8a5e-ffb1436f3fec" providerId="AD" clId="Web-{12B33BF5-6ECA-1ECC-E454-22237EFA6326}" dt="2018-11-29T14:22:17.529" v="316" actId="20577"/>
        <pc:sldMkLst>
          <pc:docMk/>
          <pc:sldMk cId="2411173395" sldId="271"/>
        </pc:sldMkLst>
        <pc:spChg chg="mod">
          <ac:chgData name="Filip Andersson" userId="S::fan15003@student.mdh.se::97713224-4c1e-4221-8a5e-ffb1436f3fec" providerId="AD" clId="Web-{12B33BF5-6ECA-1ECC-E454-22237EFA6326}" dt="2018-11-29T14:22:17.529" v="316" actId="20577"/>
          <ac:spMkLst>
            <pc:docMk/>
            <pc:sldMk cId="2411173395" sldId="271"/>
            <ac:spMk id="3" creationId="{6BDD3F7D-EED7-4EEB-B26C-01B5F2D460CD}"/>
          </ac:spMkLst>
        </pc:spChg>
      </pc:sldChg>
      <pc:sldChg chg="delSp modSp">
        <pc:chgData name="Filip Andersson" userId="S::fan15003@student.mdh.se::97713224-4c1e-4221-8a5e-ffb1436f3fec" providerId="AD" clId="Web-{12B33BF5-6ECA-1ECC-E454-22237EFA6326}" dt="2018-11-29T14:24:19.097" v="379" actId="20577"/>
        <pc:sldMkLst>
          <pc:docMk/>
          <pc:sldMk cId="791378248" sldId="272"/>
        </pc:sldMkLst>
        <pc:spChg chg="mod">
          <ac:chgData name="Filip Andersson" userId="S::fan15003@student.mdh.se::97713224-4c1e-4221-8a5e-ffb1436f3fec" providerId="AD" clId="Web-{12B33BF5-6ECA-1ECC-E454-22237EFA6326}" dt="2018-11-29T14:24:19.097" v="379" actId="20577"/>
          <ac:spMkLst>
            <pc:docMk/>
            <pc:sldMk cId="791378248" sldId="272"/>
            <ac:spMk id="3" creationId="{6BDD3F7D-EED7-4EEB-B26C-01B5F2D460CD}"/>
          </ac:spMkLst>
        </pc:spChg>
        <pc:picChg chg="del">
          <ac:chgData name="Filip Andersson" userId="S::fan15003@student.mdh.se::97713224-4c1e-4221-8a5e-ffb1436f3fec" providerId="AD" clId="Web-{12B33BF5-6ECA-1ECC-E454-22237EFA6326}" dt="2018-11-29T14:15:13.262" v="98"/>
          <ac:picMkLst>
            <pc:docMk/>
            <pc:sldMk cId="791378248" sldId="272"/>
            <ac:picMk id="4" creationId="{F7A397F7-5981-429D-8C8A-CB7A140355EC}"/>
          </ac:picMkLst>
        </pc:picChg>
      </pc:sldChg>
      <pc:sldChg chg="modSp">
        <pc:chgData name="Filip Andersson" userId="S::fan15003@student.mdh.se::97713224-4c1e-4221-8a5e-ffb1436f3fec" providerId="AD" clId="Web-{12B33BF5-6ECA-1ECC-E454-22237EFA6326}" dt="2018-11-29T14:15:42.732" v="112" actId="20577"/>
        <pc:sldMkLst>
          <pc:docMk/>
          <pc:sldMk cId="667155748" sldId="273"/>
        </pc:sldMkLst>
        <pc:spChg chg="mod">
          <ac:chgData name="Filip Andersson" userId="S::fan15003@student.mdh.se::97713224-4c1e-4221-8a5e-ffb1436f3fec" providerId="AD" clId="Web-{12B33BF5-6ECA-1ECC-E454-22237EFA6326}" dt="2018-11-29T14:15:42.732" v="112" actId="20577"/>
          <ac:spMkLst>
            <pc:docMk/>
            <pc:sldMk cId="667155748" sldId="273"/>
            <ac:spMk id="3" creationId="{7961D31B-27F4-430A-8112-1CDA60FF17C7}"/>
          </ac:spMkLst>
        </pc:spChg>
      </pc:sldChg>
      <pc:sldChg chg="delSp modSp">
        <pc:chgData name="Filip Andersson" userId="S::fan15003@student.mdh.se::97713224-4c1e-4221-8a5e-ffb1436f3fec" providerId="AD" clId="Web-{12B33BF5-6ECA-1ECC-E454-22237EFA6326}" dt="2018-11-29T14:24:05.018" v="377" actId="20577"/>
        <pc:sldMkLst>
          <pc:docMk/>
          <pc:sldMk cId="704345067" sldId="275"/>
        </pc:sldMkLst>
        <pc:spChg chg="mod">
          <ac:chgData name="Filip Andersson" userId="S::fan15003@student.mdh.se::97713224-4c1e-4221-8a5e-ffb1436f3fec" providerId="AD" clId="Web-{12B33BF5-6ECA-1ECC-E454-22237EFA6326}" dt="2018-11-29T14:24:05.018" v="377" actId="20577"/>
          <ac:spMkLst>
            <pc:docMk/>
            <pc:sldMk cId="704345067" sldId="275"/>
            <ac:spMk id="3" creationId="{6BDD3F7D-EED7-4EEB-B26C-01B5F2D460CD}"/>
          </ac:spMkLst>
        </pc:spChg>
        <pc:picChg chg="del">
          <ac:chgData name="Filip Andersson" userId="S::fan15003@student.mdh.se::97713224-4c1e-4221-8a5e-ffb1436f3fec" providerId="AD" clId="Web-{12B33BF5-6ECA-1ECC-E454-22237EFA6326}" dt="2018-11-29T14:13:53.930" v="36"/>
          <ac:picMkLst>
            <pc:docMk/>
            <pc:sldMk cId="704345067" sldId="275"/>
            <ac:picMk id="5" creationId="{B35AD6CB-0569-4148-81B9-22706C599A51}"/>
          </ac:picMkLst>
        </pc:picChg>
      </pc:sldChg>
    </pc:docChg>
  </pc:docChgLst>
  <pc:docChgLst>
    <pc:chgData name="Sai Vijay Vemasani" userId="S::svi18002@student.mdh.se::00dc291c-3163-4c56-baf7-016b7277d9e1" providerId="AD" clId="Web-{883CD72B-C2C6-EAAB-8BD4-540552B63379}"/>
    <pc:docChg chg="modSld">
      <pc:chgData name="Sai Vijay Vemasani" userId="S::svi18002@student.mdh.se::00dc291c-3163-4c56-baf7-016b7277d9e1" providerId="AD" clId="Web-{883CD72B-C2C6-EAAB-8BD4-540552B63379}" dt="2018-12-10T11:43:14.991" v="149"/>
      <pc:docMkLst>
        <pc:docMk/>
      </pc:docMkLst>
      <pc:sldChg chg="modSp">
        <pc:chgData name="Sai Vijay Vemasani" userId="S::svi18002@student.mdh.se::00dc291c-3163-4c56-baf7-016b7277d9e1" providerId="AD" clId="Web-{883CD72B-C2C6-EAAB-8BD4-540552B63379}" dt="2018-12-10T11:43:14.991" v="149"/>
        <pc:sldMkLst>
          <pc:docMk/>
          <pc:sldMk cId="3497879140" sldId="261"/>
        </pc:sldMkLst>
        <pc:graphicFrameChg chg="mod modGraphic">
          <ac:chgData name="Sai Vijay Vemasani" userId="S::svi18002@student.mdh.se::00dc291c-3163-4c56-baf7-016b7277d9e1" providerId="AD" clId="Web-{883CD72B-C2C6-EAAB-8BD4-540552B63379}" dt="2018-12-10T11:43:14.991" v="149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</pc:docChg>
  </pc:docChgLst>
  <pc:docChgLst>
    <pc:chgData name="Osamah Haitham Sabhan Al-Braichi" userId="S::oai16001@student.mdh.se::6a6f6781-f0b9-4d78-85ed-f068d48947fc" providerId="AD" clId="Web-{5B829348-4E17-881A-8523-E7F325E3B1F2}"/>
    <pc:docChg chg="modSld">
      <pc:chgData name="Osamah Haitham Sabhan Al-Braichi" userId="S::oai16001@student.mdh.se::6a6f6781-f0b9-4d78-85ed-f068d48947fc" providerId="AD" clId="Web-{5B829348-4E17-881A-8523-E7F325E3B1F2}" dt="2018-12-10T11:45:33.739" v="151" actId="20577"/>
      <pc:docMkLst>
        <pc:docMk/>
      </pc:docMkLst>
      <pc:sldChg chg="modSp">
        <pc:chgData name="Osamah Haitham Sabhan Al-Braichi" userId="S::oai16001@student.mdh.se::6a6f6781-f0b9-4d78-85ed-f068d48947fc" providerId="AD" clId="Web-{5B829348-4E17-881A-8523-E7F325E3B1F2}" dt="2018-12-10T11:40:54.401" v="47"/>
        <pc:sldMkLst>
          <pc:docMk/>
          <pc:sldMk cId="3497879140" sldId="261"/>
        </pc:sldMkLst>
        <pc:graphicFrameChg chg="mod modGraphic">
          <ac:chgData name="Osamah Haitham Sabhan Al-Braichi" userId="S::oai16001@student.mdh.se::6a6f6781-f0b9-4d78-85ed-f068d48947fc" providerId="AD" clId="Web-{5B829348-4E17-881A-8523-E7F325E3B1F2}" dt="2018-12-10T11:40:54.401" v="47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Osamah Haitham Sabhan Al-Braichi" userId="S::oai16001@student.mdh.se::6a6f6781-f0b9-4d78-85ed-f068d48947fc" providerId="AD" clId="Web-{5B829348-4E17-881A-8523-E7F325E3B1F2}" dt="2018-12-10T11:45:25.613" v="149" actId="20577"/>
        <pc:sldMkLst>
          <pc:docMk/>
          <pc:sldMk cId="667155748" sldId="273"/>
        </pc:sldMkLst>
        <pc:spChg chg="mod">
          <ac:chgData name="Osamah Haitham Sabhan Al-Braichi" userId="S::oai16001@student.mdh.se::6a6f6781-f0b9-4d78-85ed-f068d48947fc" providerId="AD" clId="Web-{5B829348-4E17-881A-8523-E7F325E3B1F2}" dt="2018-12-10T11:45:25.613" v="149" actId="20577"/>
          <ac:spMkLst>
            <pc:docMk/>
            <pc:sldMk cId="667155748" sldId="273"/>
            <ac:spMk id="3" creationId="{7961D31B-27F4-430A-8112-1CDA60FF17C7}"/>
          </ac:spMkLst>
        </pc:spChg>
      </pc:sldChg>
      <pc:sldChg chg="modSp">
        <pc:chgData name="Osamah Haitham Sabhan Al-Braichi" userId="S::oai16001@student.mdh.se::6a6f6781-f0b9-4d78-85ed-f068d48947fc" providerId="AD" clId="Web-{5B829348-4E17-881A-8523-E7F325E3B1F2}" dt="2018-12-10T11:44:48.925" v="120" actId="20577"/>
        <pc:sldMkLst>
          <pc:docMk/>
          <pc:sldMk cId="2925585857" sldId="280"/>
        </pc:sldMkLst>
        <pc:spChg chg="mod">
          <ac:chgData name="Osamah Haitham Sabhan Al-Braichi" userId="S::oai16001@student.mdh.se::6a6f6781-f0b9-4d78-85ed-f068d48947fc" providerId="AD" clId="Web-{5B829348-4E17-881A-8523-E7F325E3B1F2}" dt="2018-12-10T11:44:48.925" v="120" actId="20577"/>
          <ac:spMkLst>
            <pc:docMk/>
            <pc:sldMk cId="2925585857" sldId="280"/>
            <ac:spMk id="3" creationId="{6BDD3F7D-EED7-4EEB-B26C-01B5F2D460CD}"/>
          </ac:spMkLst>
        </pc:spChg>
      </pc:sldChg>
    </pc:docChg>
  </pc:docChgLst>
  <pc:docChgLst>
    <pc:chgData name="Mohammed Abusamaan" userId="S::man18071@student.mdh.se::8f5565fa-aa11-4619-9f26-fb1db65373c6" providerId="AD" clId="Web-{8AFB6908-94D4-44B1-8F00-713ECC736B53}"/>
    <pc:docChg chg="modSld">
      <pc:chgData name="Mohammed Abusamaan" userId="S::man18071@student.mdh.se::8f5565fa-aa11-4619-9f26-fb1db65373c6" providerId="AD" clId="Web-{8AFB6908-94D4-44B1-8F00-713ECC736B53}" dt="2018-11-19T12:33:29.910" v="1" actId="1076"/>
      <pc:docMkLst>
        <pc:docMk/>
      </pc:docMkLst>
      <pc:sldChg chg="modSp">
        <pc:chgData name="Mohammed Abusamaan" userId="S::man18071@student.mdh.se::8f5565fa-aa11-4619-9f26-fb1db65373c6" providerId="AD" clId="Web-{8AFB6908-94D4-44B1-8F00-713ECC736B53}" dt="2018-11-19T12:33:29.910" v="1" actId="1076"/>
        <pc:sldMkLst>
          <pc:docMk/>
          <pc:sldMk cId="2961442656" sldId="266"/>
        </pc:sldMkLst>
        <pc:picChg chg="mod">
          <ac:chgData name="Mohammed Abusamaan" userId="S::man18071@student.mdh.se::8f5565fa-aa11-4619-9f26-fb1db65373c6" providerId="AD" clId="Web-{8AFB6908-94D4-44B1-8F00-713ECC736B53}" dt="2018-11-19T12:33:29.910" v="1" actId="1076"/>
          <ac:picMkLst>
            <pc:docMk/>
            <pc:sldMk cId="2961442656" sldId="266"/>
            <ac:picMk id="4" creationId="{904A06A5-448B-40B5-BD96-9111D9A45A3D}"/>
          </ac:picMkLst>
        </pc:picChg>
      </pc:sldChg>
    </pc:docChg>
  </pc:docChgLst>
  <pc:docChgLst>
    <pc:chgData name="Filip Andersson" userId="S::fan15003@student.mdh.se::97713224-4c1e-4221-8a5e-ffb1436f3fec" providerId="AD" clId="Web-{3A99C94B-51B9-AAA4-3A95-28A8C6D292A5}"/>
    <pc:docChg chg="modSld">
      <pc:chgData name="Filip Andersson" userId="S::fan15003@student.mdh.se::97713224-4c1e-4221-8a5e-ffb1436f3fec" providerId="AD" clId="Web-{3A99C94B-51B9-AAA4-3A95-28A8C6D292A5}" dt="2018-12-09T18:51:23.976" v="77"/>
      <pc:docMkLst>
        <pc:docMk/>
      </pc:docMkLst>
      <pc:sldChg chg="modSp">
        <pc:chgData name="Filip Andersson" userId="S::fan15003@student.mdh.se::97713224-4c1e-4221-8a5e-ffb1436f3fec" providerId="AD" clId="Web-{3A99C94B-51B9-AAA4-3A95-28A8C6D292A5}" dt="2018-12-09T18:51:23.976" v="77"/>
        <pc:sldMkLst>
          <pc:docMk/>
          <pc:sldMk cId="3497879140" sldId="261"/>
        </pc:sldMkLst>
        <pc:graphicFrameChg chg="mod modGraphic">
          <ac:chgData name="Filip Andersson" userId="S::fan15003@student.mdh.se::97713224-4c1e-4221-8a5e-ffb1436f3fec" providerId="AD" clId="Web-{3A99C94B-51B9-AAA4-3A95-28A8C6D292A5}" dt="2018-12-09T18:51:23.976" v="77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</pc:docChg>
  </pc:docChgLst>
  <pc:docChgLst>
    <pc:chgData name="Erika Weilander" userId="S::ewr15002@student.mdh.se::c0bf1b55-8eeb-426d-b8e4-9439ebf6e844" providerId="AD" clId="Web-{FA5506D8-616A-7E8B-A65A-7FF255B9E677}"/>
    <pc:docChg chg="modSld">
      <pc:chgData name="Erika Weilander" userId="S::ewr15002@student.mdh.se::c0bf1b55-8eeb-426d-b8e4-9439ebf6e844" providerId="AD" clId="Web-{FA5506D8-616A-7E8B-A65A-7FF255B9E677}" dt="2018-11-21T14:54:21.277" v="1"/>
      <pc:docMkLst>
        <pc:docMk/>
      </pc:docMkLst>
      <pc:sldChg chg="modSp">
        <pc:chgData name="Erika Weilander" userId="S::ewr15002@student.mdh.se::c0bf1b55-8eeb-426d-b8e4-9439ebf6e844" providerId="AD" clId="Web-{FA5506D8-616A-7E8B-A65A-7FF255B9E677}" dt="2018-11-21T14:54:21.277" v="1"/>
        <pc:sldMkLst>
          <pc:docMk/>
          <pc:sldMk cId="1931152649" sldId="270"/>
        </pc:sldMkLst>
        <pc:picChg chg="mod">
          <ac:chgData name="Erika Weilander" userId="S::ewr15002@student.mdh.se::c0bf1b55-8eeb-426d-b8e4-9439ebf6e844" providerId="AD" clId="Web-{FA5506D8-616A-7E8B-A65A-7FF255B9E677}" dt="2018-11-21T14:54:21.277" v="1"/>
          <ac:picMkLst>
            <pc:docMk/>
            <pc:sldMk cId="1931152649" sldId="270"/>
            <ac:picMk id="4" creationId="{6216AB83-B9C5-4773-B900-A5F05C762F5C}"/>
          </ac:picMkLst>
        </pc:picChg>
      </pc:sldChg>
    </pc:docChg>
  </pc:docChgLst>
  <pc:docChgLst>
    <pc:chgData name="Erika Weilander" userId="S::ewr15002@student.mdh.se::c0bf1b55-8eeb-426d-b8e4-9439ebf6e844" providerId="AD" clId="Web-{D050AF8F-5E77-6DAD-B7E0-A1849E2F32A2}"/>
    <pc:docChg chg="addSld delSld modSld sldOrd">
      <pc:chgData name="Erika Weilander" userId="S::ewr15002@student.mdh.se::c0bf1b55-8eeb-426d-b8e4-9439ebf6e844" providerId="AD" clId="Web-{D050AF8F-5E77-6DAD-B7E0-A1849E2F32A2}" dt="2018-11-26T12:10:07.489" v="1416" actId="20577"/>
      <pc:docMkLst>
        <pc:docMk/>
      </pc:docMkLst>
      <pc:sldChg chg="modSp">
        <pc:chgData name="Erika Weilander" userId="S::ewr15002@student.mdh.se::c0bf1b55-8eeb-426d-b8e4-9439ebf6e844" providerId="AD" clId="Web-{D050AF8F-5E77-6DAD-B7E0-A1849E2F32A2}" dt="2018-11-26T11:40:38.144" v="818" actId="20577"/>
        <pc:sldMkLst>
          <pc:docMk/>
          <pc:sldMk cId="3091032852" sldId="258"/>
        </pc:sldMkLst>
        <pc:spChg chg="mod">
          <ac:chgData name="Erika Weilander" userId="S::ewr15002@student.mdh.se::c0bf1b55-8eeb-426d-b8e4-9439ebf6e844" providerId="AD" clId="Web-{D050AF8F-5E77-6DAD-B7E0-A1849E2F32A2}" dt="2018-11-26T11:40:38.144" v="818" actId="20577"/>
          <ac:spMkLst>
            <pc:docMk/>
            <pc:sldMk cId="3091032852" sldId="258"/>
            <ac:spMk id="3" creationId="{11EACB19-34CB-40AF-86FF-9C8D8F29F2DD}"/>
          </ac:spMkLst>
        </pc:spChg>
      </pc:sldChg>
      <pc:sldChg chg="modSp ord">
        <pc:chgData name="Erika Weilander" userId="S::ewr15002@student.mdh.se::c0bf1b55-8eeb-426d-b8e4-9439ebf6e844" providerId="AD" clId="Web-{D050AF8F-5E77-6DAD-B7E0-A1849E2F32A2}" dt="2018-11-26T09:42:21.896" v="639" actId="1076"/>
        <pc:sldMkLst>
          <pc:docMk/>
          <pc:sldMk cId="3497879140" sldId="261"/>
        </pc:sldMkLst>
        <pc:graphicFrameChg chg="mod modGraphic">
          <ac:chgData name="Erika Weilander" userId="S::ewr15002@student.mdh.se::c0bf1b55-8eeb-426d-b8e4-9439ebf6e844" providerId="AD" clId="Web-{D050AF8F-5E77-6DAD-B7E0-A1849E2F32A2}" dt="2018-11-26T09:42:21.896" v="639" actId="1076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Erika Weilander" userId="S::ewr15002@student.mdh.se::c0bf1b55-8eeb-426d-b8e4-9439ebf6e844" providerId="AD" clId="Web-{D050AF8F-5E77-6DAD-B7E0-A1849E2F32A2}" dt="2018-11-26T12:05:40.221" v="1411" actId="20577"/>
        <pc:sldMkLst>
          <pc:docMk/>
          <pc:sldMk cId="2768484632" sldId="262"/>
        </pc:sldMkLst>
        <pc:spChg chg="mod">
          <ac:chgData name="Erika Weilander" userId="S::ewr15002@student.mdh.se::c0bf1b55-8eeb-426d-b8e4-9439ebf6e844" providerId="AD" clId="Web-{D050AF8F-5E77-6DAD-B7E0-A1849E2F32A2}" dt="2018-11-26T12:05:40.221" v="1411" actId="20577"/>
          <ac:spMkLst>
            <pc:docMk/>
            <pc:sldMk cId="2768484632" sldId="262"/>
            <ac:spMk id="3" creationId="{957F61B1-67F5-4791-B7C0-DD35FDA4461C}"/>
          </ac:spMkLst>
        </pc:spChg>
      </pc:sldChg>
      <pc:sldChg chg="modSp">
        <pc:chgData name="Erika Weilander" userId="S::ewr15002@student.mdh.se::c0bf1b55-8eeb-426d-b8e4-9439ebf6e844" providerId="AD" clId="Web-{D050AF8F-5E77-6DAD-B7E0-A1849E2F32A2}" dt="2018-11-26T12:09:40.926" v="1414" actId="20577"/>
        <pc:sldMkLst>
          <pc:docMk/>
          <pc:sldMk cId="2711951037" sldId="263"/>
        </pc:sldMkLst>
        <pc:spChg chg="mod">
          <ac:chgData name="Erika Weilander" userId="S::ewr15002@student.mdh.se::c0bf1b55-8eeb-426d-b8e4-9439ebf6e844" providerId="AD" clId="Web-{D050AF8F-5E77-6DAD-B7E0-A1849E2F32A2}" dt="2018-11-26T12:09:40.926" v="1414" actId="20577"/>
          <ac:spMkLst>
            <pc:docMk/>
            <pc:sldMk cId="2711951037" sldId="263"/>
            <ac:spMk id="3" creationId="{811B0011-13D3-4A29-B90E-9AB5B5E517BC}"/>
          </ac:spMkLst>
        </pc:spChg>
      </pc:sldChg>
      <pc:sldChg chg="modSp add del">
        <pc:chgData name="Erika Weilander" userId="S::ewr15002@student.mdh.se::c0bf1b55-8eeb-426d-b8e4-9439ebf6e844" providerId="AD" clId="Web-{D050AF8F-5E77-6DAD-B7E0-A1849E2F32A2}" dt="2018-11-26T11:44:04.130" v="853" actId="20577"/>
        <pc:sldMkLst>
          <pc:docMk/>
          <pc:sldMk cId="2635634562" sldId="265"/>
        </pc:sldMkLst>
        <pc:spChg chg="mod">
          <ac:chgData name="Erika Weilander" userId="S::ewr15002@student.mdh.se::c0bf1b55-8eeb-426d-b8e4-9439ebf6e844" providerId="AD" clId="Web-{D050AF8F-5E77-6DAD-B7E0-A1849E2F32A2}" dt="2018-11-26T11:44:04.130" v="853" actId="20577"/>
          <ac:spMkLst>
            <pc:docMk/>
            <pc:sldMk cId="2635634562" sldId="265"/>
            <ac:spMk id="3" creationId="{6BDD3F7D-EED7-4EEB-B26C-01B5F2D460CD}"/>
          </ac:spMkLst>
        </pc:spChg>
      </pc:sldChg>
      <pc:sldChg chg="add del">
        <pc:chgData name="Erika Weilander" userId="S::ewr15002@student.mdh.se::c0bf1b55-8eeb-426d-b8e4-9439ebf6e844" providerId="AD" clId="Web-{D050AF8F-5E77-6DAD-B7E0-A1849E2F32A2}" dt="2018-11-26T09:32:20.661" v="53"/>
        <pc:sldMkLst>
          <pc:docMk/>
          <pc:sldMk cId="2961442656" sldId="266"/>
        </pc:sldMkLst>
      </pc:sldChg>
      <pc:sldChg chg="modSp">
        <pc:chgData name="Erika Weilander" userId="S::ewr15002@student.mdh.se::c0bf1b55-8eeb-426d-b8e4-9439ebf6e844" providerId="AD" clId="Web-{D050AF8F-5E77-6DAD-B7E0-A1849E2F32A2}" dt="2018-11-26T11:35:09.158" v="774" actId="20577"/>
        <pc:sldMkLst>
          <pc:docMk/>
          <pc:sldMk cId="2411173395" sldId="271"/>
        </pc:sldMkLst>
        <pc:spChg chg="mod">
          <ac:chgData name="Erika Weilander" userId="S::ewr15002@student.mdh.se::c0bf1b55-8eeb-426d-b8e4-9439ebf6e844" providerId="AD" clId="Web-{D050AF8F-5E77-6DAD-B7E0-A1849E2F32A2}" dt="2018-11-26T11:35:09.158" v="774" actId="20577"/>
          <ac:spMkLst>
            <pc:docMk/>
            <pc:sldMk cId="2411173395" sldId="271"/>
            <ac:spMk id="3" creationId="{6BDD3F7D-EED7-4EEB-B26C-01B5F2D460CD}"/>
          </ac:spMkLst>
        </pc:spChg>
      </pc:sldChg>
      <pc:sldChg chg="modSp">
        <pc:chgData name="Erika Weilander" userId="S::ewr15002@student.mdh.se::c0bf1b55-8eeb-426d-b8e4-9439ebf6e844" providerId="AD" clId="Web-{D050AF8F-5E77-6DAD-B7E0-A1849E2F32A2}" dt="2018-11-26T09:32:46.239" v="61" actId="1076"/>
        <pc:sldMkLst>
          <pc:docMk/>
          <pc:sldMk cId="791378248" sldId="272"/>
        </pc:sldMkLst>
        <pc:spChg chg="mod">
          <ac:chgData name="Erika Weilander" userId="S::ewr15002@student.mdh.se::c0bf1b55-8eeb-426d-b8e4-9439ebf6e844" providerId="AD" clId="Web-{D050AF8F-5E77-6DAD-B7E0-A1849E2F32A2}" dt="2018-11-26T09:32:44.364" v="59" actId="20577"/>
          <ac:spMkLst>
            <pc:docMk/>
            <pc:sldMk cId="791378248" sldId="272"/>
            <ac:spMk id="3" creationId="{6BDD3F7D-EED7-4EEB-B26C-01B5F2D460CD}"/>
          </ac:spMkLst>
        </pc:spChg>
        <pc:picChg chg="mod">
          <ac:chgData name="Erika Weilander" userId="S::ewr15002@student.mdh.se::c0bf1b55-8eeb-426d-b8e4-9439ebf6e844" providerId="AD" clId="Web-{D050AF8F-5E77-6DAD-B7E0-A1849E2F32A2}" dt="2018-11-26T09:32:46.239" v="61" actId="1076"/>
          <ac:picMkLst>
            <pc:docMk/>
            <pc:sldMk cId="791378248" sldId="272"/>
            <ac:picMk id="4" creationId="{F7A397F7-5981-429D-8C8A-CB7A140355EC}"/>
          </ac:picMkLst>
        </pc:picChg>
      </pc:sldChg>
      <pc:sldChg chg="modSp">
        <pc:chgData name="Erika Weilander" userId="S::ewr15002@student.mdh.se::c0bf1b55-8eeb-426d-b8e4-9439ebf6e844" providerId="AD" clId="Web-{D050AF8F-5E77-6DAD-B7E0-A1849E2F32A2}" dt="2018-11-26T11:58:26.966" v="1149" actId="20577"/>
        <pc:sldMkLst>
          <pc:docMk/>
          <pc:sldMk cId="667155748" sldId="273"/>
        </pc:sldMkLst>
        <pc:spChg chg="mod">
          <ac:chgData name="Erika Weilander" userId="S::ewr15002@student.mdh.se::c0bf1b55-8eeb-426d-b8e4-9439ebf6e844" providerId="AD" clId="Web-{D050AF8F-5E77-6DAD-B7E0-A1849E2F32A2}" dt="2018-11-26T11:58:26.966" v="1149" actId="20577"/>
          <ac:spMkLst>
            <pc:docMk/>
            <pc:sldMk cId="667155748" sldId="273"/>
            <ac:spMk id="3" creationId="{7961D31B-27F4-430A-8112-1CDA60FF17C7}"/>
          </ac:spMkLst>
        </pc:spChg>
      </pc:sldChg>
      <pc:sldChg chg="del">
        <pc:chgData name="Erika Weilander" userId="S::ewr15002@student.mdh.se::c0bf1b55-8eeb-426d-b8e4-9439ebf6e844" providerId="AD" clId="Web-{D050AF8F-5E77-6DAD-B7E0-A1849E2F32A2}" dt="2018-11-26T09:43:14.193" v="640"/>
        <pc:sldMkLst>
          <pc:docMk/>
          <pc:sldMk cId="1760880440" sldId="274"/>
        </pc:sldMkLst>
      </pc:sldChg>
      <pc:sldChg chg="modSp new del">
        <pc:chgData name="Erika Weilander" userId="S::ewr15002@student.mdh.se::c0bf1b55-8eeb-426d-b8e4-9439ebf6e844" providerId="AD" clId="Web-{D050AF8F-5E77-6DAD-B7E0-A1849E2F32A2}" dt="2018-11-26T09:43:18.489" v="642"/>
        <pc:sldMkLst>
          <pc:docMk/>
          <pc:sldMk cId="3445979930" sldId="276"/>
        </pc:sldMkLst>
        <pc:spChg chg="mod">
          <ac:chgData name="Erika Weilander" userId="S::ewr15002@student.mdh.se::c0bf1b55-8eeb-426d-b8e4-9439ebf6e844" providerId="AD" clId="Web-{D050AF8F-5E77-6DAD-B7E0-A1849E2F32A2}" dt="2018-11-26T09:33:13.349" v="71" actId="20577"/>
          <ac:spMkLst>
            <pc:docMk/>
            <pc:sldMk cId="3445979930" sldId="276"/>
            <ac:spMk id="2" creationId="{A8D6455C-B862-4041-BE4B-06AC0A5AA7B3}"/>
          </ac:spMkLst>
        </pc:spChg>
        <pc:spChg chg="mod">
          <ac:chgData name="Erika Weilander" userId="S::ewr15002@student.mdh.se::c0bf1b55-8eeb-426d-b8e4-9439ebf6e844" providerId="AD" clId="Web-{D050AF8F-5E77-6DAD-B7E0-A1849E2F32A2}" dt="2018-11-26T09:35:19.458" v="378" actId="20577"/>
          <ac:spMkLst>
            <pc:docMk/>
            <pc:sldMk cId="3445979930" sldId="276"/>
            <ac:spMk id="3" creationId="{698F32DA-C211-449D-A452-D9A4F739F02A}"/>
          </ac:spMkLst>
        </pc:spChg>
      </pc:sldChg>
      <pc:sldChg chg="new del">
        <pc:chgData name="Erika Weilander" userId="S::ewr15002@student.mdh.se::c0bf1b55-8eeb-426d-b8e4-9439ebf6e844" providerId="AD" clId="Web-{D050AF8F-5E77-6DAD-B7E0-A1849E2F32A2}" dt="2018-11-26T12:04:21.861" v="1368"/>
        <pc:sldMkLst>
          <pc:docMk/>
          <pc:sldMk cId="4217011818" sldId="276"/>
        </pc:sldMkLst>
      </pc:sldChg>
      <pc:sldChg chg="modSp new del">
        <pc:chgData name="Erika Weilander" userId="S::ewr15002@student.mdh.se::c0bf1b55-8eeb-426d-b8e4-9439ebf6e844" providerId="AD" clId="Web-{D050AF8F-5E77-6DAD-B7E0-A1849E2F32A2}" dt="2018-11-26T09:43:16.177" v="641"/>
        <pc:sldMkLst>
          <pc:docMk/>
          <pc:sldMk cId="3839277446" sldId="277"/>
        </pc:sldMkLst>
        <pc:spChg chg="mod">
          <ac:chgData name="Erika Weilander" userId="S::ewr15002@student.mdh.se::c0bf1b55-8eeb-426d-b8e4-9439ebf6e844" providerId="AD" clId="Web-{D050AF8F-5E77-6DAD-B7E0-A1849E2F32A2}" dt="2018-11-26T09:36:04.677" v="405" actId="20577"/>
          <ac:spMkLst>
            <pc:docMk/>
            <pc:sldMk cId="3839277446" sldId="277"/>
            <ac:spMk id="2" creationId="{3EB68F8F-22F0-4E2B-B4CC-2A6F6D9AD235}"/>
          </ac:spMkLst>
        </pc:spChg>
      </pc:sldChg>
    </pc:docChg>
  </pc:docChgLst>
  <pc:docChgLst>
    <pc:chgData name="Christoffer Parkkila" userId="S::cpa16002@student.mdh.se::95baa5ff-df8e-4dd5-b974-609c00dbd6b6" providerId="AD" clId="Web-{DD827F7F-85E9-7C20-6646-B97FF26D1448}"/>
    <pc:docChg chg="modSld">
      <pc:chgData name="Christoffer Parkkila" userId="S::cpa16002@student.mdh.se::95baa5ff-df8e-4dd5-b974-609c00dbd6b6" providerId="AD" clId="Web-{DD827F7F-85E9-7C20-6646-B97FF26D1448}" dt="2018-12-10T12:51:10.613" v="253" actId="20577"/>
      <pc:docMkLst>
        <pc:docMk/>
      </pc:docMkLst>
      <pc:sldChg chg="modSp">
        <pc:chgData name="Christoffer Parkkila" userId="S::cpa16002@student.mdh.se::95baa5ff-df8e-4dd5-b974-609c00dbd6b6" providerId="AD" clId="Web-{DD827F7F-85E9-7C20-6646-B97FF26D1448}" dt="2018-12-10T11:47:35.307" v="126" actId="20577"/>
        <pc:sldMkLst>
          <pc:docMk/>
          <pc:sldMk cId="3091032852" sldId="258"/>
        </pc:sldMkLst>
        <pc:spChg chg="mod">
          <ac:chgData name="Christoffer Parkkila" userId="S::cpa16002@student.mdh.se::95baa5ff-df8e-4dd5-b974-609c00dbd6b6" providerId="AD" clId="Web-{DD827F7F-85E9-7C20-6646-B97FF26D1448}" dt="2018-12-10T11:47:35.307" v="126" actId="20577"/>
          <ac:spMkLst>
            <pc:docMk/>
            <pc:sldMk cId="3091032852" sldId="258"/>
            <ac:spMk id="3" creationId="{11EACB19-34CB-40AF-86FF-9C8D8F29F2DD}"/>
          </ac:spMkLst>
        </pc:spChg>
      </pc:sldChg>
      <pc:sldChg chg="modSp">
        <pc:chgData name="Christoffer Parkkila" userId="S::cpa16002@student.mdh.se::95baa5ff-df8e-4dd5-b974-609c00dbd6b6" providerId="AD" clId="Web-{DD827F7F-85E9-7C20-6646-B97FF26D1448}" dt="2018-12-10T11:42:38.305" v="20" actId="20577"/>
        <pc:sldMkLst>
          <pc:docMk/>
          <pc:sldMk cId="2711951037" sldId="263"/>
        </pc:sldMkLst>
        <pc:spChg chg="mod">
          <ac:chgData name="Christoffer Parkkila" userId="S::cpa16002@student.mdh.se::95baa5ff-df8e-4dd5-b974-609c00dbd6b6" providerId="AD" clId="Web-{DD827F7F-85E9-7C20-6646-B97FF26D1448}" dt="2018-12-10T11:42:38.305" v="20" actId="20577"/>
          <ac:spMkLst>
            <pc:docMk/>
            <pc:sldMk cId="2711951037" sldId="263"/>
            <ac:spMk id="3" creationId="{811B0011-13D3-4A29-B90E-9AB5B5E517BC}"/>
          </ac:spMkLst>
        </pc:spChg>
      </pc:sldChg>
      <pc:sldChg chg="modSp">
        <pc:chgData name="Christoffer Parkkila" userId="S::cpa16002@student.mdh.se::95baa5ff-df8e-4dd5-b974-609c00dbd6b6" providerId="AD" clId="Web-{DD827F7F-85E9-7C20-6646-B97FF26D1448}" dt="2018-12-10T12:51:10.597" v="252" actId="20577"/>
        <pc:sldMkLst>
          <pc:docMk/>
          <pc:sldMk cId="667155748" sldId="273"/>
        </pc:sldMkLst>
        <pc:spChg chg="mod">
          <ac:chgData name="Christoffer Parkkila" userId="S::cpa16002@student.mdh.se::95baa5ff-df8e-4dd5-b974-609c00dbd6b6" providerId="AD" clId="Web-{DD827F7F-85E9-7C20-6646-B97FF26D1448}" dt="2018-12-10T12:51:10.597" v="252" actId="20577"/>
          <ac:spMkLst>
            <pc:docMk/>
            <pc:sldMk cId="667155748" sldId="273"/>
            <ac:spMk id="3" creationId="{7961D31B-27F4-430A-8112-1CDA60FF17C7}"/>
          </ac:spMkLst>
        </pc:spChg>
      </pc:sldChg>
    </pc:docChg>
  </pc:docChgLst>
  <pc:docChgLst>
    <pc:chgData name="Osamah Haitham Sabhan Al-Braichi" userId="S::oai16001@student.mdh.se::6a6f6781-f0b9-4d78-85ed-f068d48947fc" providerId="AD" clId="Web-{1E909E4A-33DF-B29B-7239-E22880FA632D}"/>
    <pc:docChg chg="modSld">
      <pc:chgData name="Osamah Haitham Sabhan Al-Braichi" userId="S::oai16001@student.mdh.se::6a6f6781-f0b9-4d78-85ed-f068d48947fc" providerId="AD" clId="Web-{1E909E4A-33DF-B29B-7239-E22880FA632D}" dt="2018-11-25T20:38:28.405" v="470" actId="20577"/>
      <pc:docMkLst>
        <pc:docMk/>
      </pc:docMkLst>
      <pc:sldChg chg="modSp">
        <pc:chgData name="Osamah Haitham Sabhan Al-Braichi" userId="S::oai16001@student.mdh.se::6a6f6781-f0b9-4d78-85ed-f068d48947fc" providerId="AD" clId="Web-{1E909E4A-33DF-B29B-7239-E22880FA632D}" dt="2018-11-25T20:20:11.852" v="2" actId="1076"/>
        <pc:sldMkLst>
          <pc:docMk/>
          <pc:sldMk cId="791378248" sldId="272"/>
        </pc:sldMkLst>
        <pc:picChg chg="mod">
          <ac:chgData name="Osamah Haitham Sabhan Al-Braichi" userId="S::oai16001@student.mdh.se::6a6f6781-f0b9-4d78-85ed-f068d48947fc" providerId="AD" clId="Web-{1E909E4A-33DF-B29B-7239-E22880FA632D}" dt="2018-11-25T20:20:11.852" v="2" actId="1076"/>
          <ac:picMkLst>
            <pc:docMk/>
            <pc:sldMk cId="791378248" sldId="272"/>
            <ac:picMk id="4" creationId="{F7A397F7-5981-429D-8C8A-CB7A140355EC}"/>
          </ac:picMkLst>
        </pc:picChg>
      </pc:sldChg>
      <pc:sldChg chg="modSp">
        <pc:chgData name="Osamah Haitham Sabhan Al-Braichi" userId="S::oai16001@student.mdh.se::6a6f6781-f0b9-4d78-85ed-f068d48947fc" providerId="AD" clId="Web-{1E909E4A-33DF-B29B-7239-E22880FA632D}" dt="2018-11-25T20:37:45.622" v="468" actId="20577"/>
        <pc:sldMkLst>
          <pc:docMk/>
          <pc:sldMk cId="1760880440" sldId="274"/>
        </pc:sldMkLst>
        <pc:spChg chg="mod">
          <ac:chgData name="Osamah Haitham Sabhan Al-Braichi" userId="S::oai16001@student.mdh.se::6a6f6781-f0b9-4d78-85ed-f068d48947fc" providerId="AD" clId="Web-{1E909E4A-33DF-B29B-7239-E22880FA632D}" dt="2018-11-25T20:32:16.221" v="379" actId="20577"/>
          <ac:spMkLst>
            <pc:docMk/>
            <pc:sldMk cId="1760880440" sldId="274"/>
            <ac:spMk id="2" creationId="{C9CD6DCC-47E4-432A-8D23-F5741F959D08}"/>
          </ac:spMkLst>
        </pc:spChg>
        <pc:spChg chg="mod">
          <ac:chgData name="Osamah Haitham Sabhan Al-Braichi" userId="S::oai16001@student.mdh.se::6a6f6781-f0b9-4d78-85ed-f068d48947fc" providerId="AD" clId="Web-{1E909E4A-33DF-B29B-7239-E22880FA632D}" dt="2018-11-25T20:37:45.622" v="468" actId="20577"/>
          <ac:spMkLst>
            <pc:docMk/>
            <pc:sldMk cId="1760880440" sldId="274"/>
            <ac:spMk id="3" creationId="{02D336AF-D3DC-46ED-9C91-B7CA8BB9E81A}"/>
          </ac:spMkLst>
        </pc:spChg>
      </pc:sldChg>
    </pc:docChg>
  </pc:docChgLst>
  <pc:docChgLst>
    <pc:chgData name="Zaid Abed Jaser" userId="S::zar16001@student.mdh.se::425f5a0d-1cc7-4326-be4c-4447d62a2313" providerId="AD" clId="Web-{B1C378BC-BE98-3F71-8D3F-270D0BCA99C3}"/>
    <pc:docChg chg="addSld modSld">
      <pc:chgData name="Zaid Abed Jaser" userId="S::zar16001@student.mdh.se::425f5a0d-1cc7-4326-be4c-4447d62a2313" providerId="AD" clId="Web-{B1C378BC-BE98-3F71-8D3F-270D0BCA99C3}" dt="2018-11-25T20:38:45.356" v="419" actId="20577"/>
      <pc:docMkLst>
        <pc:docMk/>
      </pc:docMkLst>
      <pc:sldChg chg="addSp modSp">
        <pc:chgData name="Zaid Abed Jaser" userId="S::zar16001@student.mdh.se::425f5a0d-1cc7-4326-be4c-4447d62a2313" providerId="AD" clId="Web-{B1C378BC-BE98-3F71-8D3F-270D0BCA99C3}" dt="2018-11-25T20:21:48.288" v="90" actId="20577"/>
        <pc:sldMkLst>
          <pc:docMk/>
          <pc:sldMk cId="2961442656" sldId="266"/>
        </pc:sldMkLst>
        <pc:spChg chg="add mod">
          <ac:chgData name="Zaid Abed Jaser" userId="S::zar16001@student.mdh.se::425f5a0d-1cc7-4326-be4c-4447d62a2313" providerId="AD" clId="Web-{B1C378BC-BE98-3F71-8D3F-270D0BCA99C3}" dt="2018-11-25T20:21:48.288" v="90" actId="20577"/>
          <ac:spMkLst>
            <pc:docMk/>
            <pc:sldMk cId="2961442656" sldId="266"/>
            <ac:spMk id="4" creationId="{D465B688-56D5-4F91-B813-41C5A366D663}"/>
          </ac:spMkLst>
        </pc:spChg>
      </pc:sldChg>
      <pc:sldChg chg="modSp new">
        <pc:chgData name="Zaid Abed Jaser" userId="S::zar16001@student.mdh.se::425f5a0d-1cc7-4326-be4c-4447d62a2313" providerId="AD" clId="Web-{B1C378BC-BE98-3F71-8D3F-270D0BCA99C3}" dt="2018-11-25T20:38:45.356" v="418" actId="20577"/>
        <pc:sldMkLst>
          <pc:docMk/>
          <pc:sldMk cId="1760880440" sldId="274"/>
        </pc:sldMkLst>
        <pc:spChg chg="mod">
          <ac:chgData name="Zaid Abed Jaser" userId="S::zar16001@student.mdh.se::425f5a0d-1cc7-4326-be4c-4447d62a2313" providerId="AD" clId="Web-{B1C378BC-BE98-3F71-8D3F-270D0BCA99C3}" dt="2018-11-25T20:31:08.204" v="322" actId="20577"/>
          <ac:spMkLst>
            <pc:docMk/>
            <pc:sldMk cId="1760880440" sldId="274"/>
            <ac:spMk id="2" creationId="{C9CD6DCC-47E4-432A-8D23-F5741F959D08}"/>
          </ac:spMkLst>
        </pc:spChg>
        <pc:spChg chg="mod">
          <ac:chgData name="Zaid Abed Jaser" userId="S::zar16001@student.mdh.se::425f5a0d-1cc7-4326-be4c-4447d62a2313" providerId="AD" clId="Web-{B1C378BC-BE98-3F71-8D3F-270D0BCA99C3}" dt="2018-11-25T20:38:45.356" v="418" actId="20577"/>
          <ac:spMkLst>
            <pc:docMk/>
            <pc:sldMk cId="1760880440" sldId="274"/>
            <ac:spMk id="3" creationId="{02D336AF-D3DC-46ED-9C91-B7CA8BB9E81A}"/>
          </ac:spMkLst>
        </pc:spChg>
      </pc:sldChg>
    </pc:docChg>
  </pc:docChgLst>
  <pc:docChgLst>
    <pc:chgData name="Filip Andersson" userId="S::fan15003@student.mdh.se::97713224-4c1e-4221-8a5e-ffb1436f3fec" providerId="AD" clId="Web-{BC53300A-6DA8-D83C-DC5E-755960E770A4}"/>
    <pc:docChg chg="modSld">
      <pc:chgData name="Filip Andersson" userId="S::fan15003@student.mdh.se::97713224-4c1e-4221-8a5e-ffb1436f3fec" providerId="AD" clId="Web-{BC53300A-6DA8-D83C-DC5E-755960E770A4}" dt="2018-12-03T13:06:11.001" v="508" actId="20577"/>
      <pc:docMkLst>
        <pc:docMk/>
      </pc:docMkLst>
      <pc:sldChg chg="modSp">
        <pc:chgData name="Filip Andersson" userId="S::fan15003@student.mdh.se::97713224-4c1e-4221-8a5e-ffb1436f3fec" providerId="AD" clId="Web-{BC53300A-6DA8-D83C-DC5E-755960E770A4}" dt="2018-12-03T11:22:50.933" v="152" actId="20577"/>
        <pc:sldMkLst>
          <pc:docMk/>
          <pc:sldMk cId="3091032852" sldId="258"/>
        </pc:sldMkLst>
        <pc:spChg chg="mod">
          <ac:chgData name="Filip Andersson" userId="S::fan15003@student.mdh.se::97713224-4c1e-4221-8a5e-ffb1436f3fec" providerId="AD" clId="Web-{BC53300A-6DA8-D83C-DC5E-755960E770A4}" dt="2018-12-03T11:22:50.933" v="152" actId="20577"/>
          <ac:spMkLst>
            <pc:docMk/>
            <pc:sldMk cId="3091032852" sldId="258"/>
            <ac:spMk id="3" creationId="{11EACB19-34CB-40AF-86FF-9C8D8F29F2DD}"/>
          </ac:spMkLst>
        </pc:spChg>
      </pc:sldChg>
      <pc:sldChg chg="modSp">
        <pc:chgData name="Filip Andersson" userId="S::fan15003@student.mdh.se::97713224-4c1e-4221-8a5e-ffb1436f3fec" providerId="AD" clId="Web-{BC53300A-6DA8-D83C-DC5E-755960E770A4}" dt="2018-12-03T12:07:03.197" v="405"/>
        <pc:sldMkLst>
          <pc:docMk/>
          <pc:sldMk cId="3497879140" sldId="261"/>
        </pc:sldMkLst>
        <pc:graphicFrameChg chg="mod modGraphic">
          <ac:chgData name="Filip Andersson" userId="S::fan15003@student.mdh.se::97713224-4c1e-4221-8a5e-ffb1436f3fec" providerId="AD" clId="Web-{BC53300A-6DA8-D83C-DC5E-755960E770A4}" dt="2018-12-03T12:07:03.197" v="405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Filip Andersson" userId="S::fan15003@student.mdh.se::97713224-4c1e-4221-8a5e-ffb1436f3fec" providerId="AD" clId="Web-{BC53300A-6DA8-D83C-DC5E-755960E770A4}" dt="2018-12-03T11:52:26.849" v="242" actId="20577"/>
        <pc:sldMkLst>
          <pc:docMk/>
          <pc:sldMk cId="2768484632" sldId="262"/>
        </pc:sldMkLst>
        <pc:spChg chg="mod">
          <ac:chgData name="Filip Andersson" userId="S::fan15003@student.mdh.se::97713224-4c1e-4221-8a5e-ffb1436f3fec" providerId="AD" clId="Web-{BC53300A-6DA8-D83C-DC5E-755960E770A4}" dt="2018-12-03T11:52:26.849" v="242" actId="20577"/>
          <ac:spMkLst>
            <pc:docMk/>
            <pc:sldMk cId="2768484632" sldId="262"/>
            <ac:spMk id="3" creationId="{957F61B1-67F5-4791-B7C0-DD35FDA4461C}"/>
          </ac:spMkLst>
        </pc:spChg>
      </pc:sldChg>
      <pc:sldChg chg="modSp">
        <pc:chgData name="Filip Andersson" userId="S::fan15003@student.mdh.se::97713224-4c1e-4221-8a5e-ffb1436f3fec" providerId="AD" clId="Web-{BC53300A-6DA8-D83C-DC5E-755960E770A4}" dt="2018-12-03T13:06:09.642" v="506" actId="20577"/>
        <pc:sldMkLst>
          <pc:docMk/>
          <pc:sldMk cId="2411173395" sldId="271"/>
        </pc:sldMkLst>
        <pc:spChg chg="mod">
          <ac:chgData name="Filip Andersson" userId="S::fan15003@student.mdh.se::97713224-4c1e-4221-8a5e-ffb1436f3fec" providerId="AD" clId="Web-{BC53300A-6DA8-D83C-DC5E-755960E770A4}" dt="2018-12-03T13:06:09.642" v="506" actId="20577"/>
          <ac:spMkLst>
            <pc:docMk/>
            <pc:sldMk cId="2411173395" sldId="271"/>
            <ac:spMk id="3" creationId="{6BDD3F7D-EED7-4EEB-B26C-01B5F2D460CD}"/>
          </ac:spMkLst>
        </pc:spChg>
      </pc:sldChg>
      <pc:sldChg chg="modSp">
        <pc:chgData name="Filip Andersson" userId="S::fan15003@student.mdh.se::97713224-4c1e-4221-8a5e-ffb1436f3fec" providerId="AD" clId="Web-{BC53300A-6DA8-D83C-DC5E-755960E770A4}" dt="2018-12-03T12:55:03.103" v="495" actId="20577"/>
        <pc:sldMkLst>
          <pc:docMk/>
          <pc:sldMk cId="791378248" sldId="272"/>
        </pc:sldMkLst>
        <pc:spChg chg="mod">
          <ac:chgData name="Filip Andersson" userId="S::fan15003@student.mdh.se::97713224-4c1e-4221-8a5e-ffb1436f3fec" providerId="AD" clId="Web-{BC53300A-6DA8-D83C-DC5E-755960E770A4}" dt="2018-12-03T12:55:03.103" v="495" actId="20577"/>
          <ac:spMkLst>
            <pc:docMk/>
            <pc:sldMk cId="791378248" sldId="272"/>
            <ac:spMk id="3" creationId="{6BDD3F7D-EED7-4EEB-B26C-01B5F2D460CD}"/>
          </ac:spMkLst>
        </pc:spChg>
      </pc:sldChg>
      <pc:sldChg chg="addSp delSp modSp">
        <pc:chgData name="Filip Andersson" userId="S::fan15003@student.mdh.se::97713224-4c1e-4221-8a5e-ffb1436f3fec" providerId="AD" clId="Web-{BC53300A-6DA8-D83C-DC5E-755960E770A4}" dt="2018-12-03T12:22:13.844" v="490" actId="20577"/>
        <pc:sldMkLst>
          <pc:docMk/>
          <pc:sldMk cId="667155748" sldId="273"/>
        </pc:sldMkLst>
        <pc:spChg chg="add del mod">
          <ac:chgData name="Filip Andersson" userId="S::fan15003@student.mdh.se::97713224-4c1e-4221-8a5e-ffb1436f3fec" providerId="AD" clId="Web-{BC53300A-6DA8-D83C-DC5E-755960E770A4}" dt="2018-12-03T12:22:13.844" v="490" actId="20577"/>
          <ac:spMkLst>
            <pc:docMk/>
            <pc:sldMk cId="667155748" sldId="273"/>
            <ac:spMk id="3" creationId="{7961D31B-27F4-430A-8112-1CDA60FF17C7}"/>
          </ac:spMkLst>
        </pc:spChg>
        <pc:spChg chg="add del mod">
          <ac:chgData name="Filip Andersson" userId="S::fan15003@student.mdh.se::97713224-4c1e-4221-8a5e-ffb1436f3fec" providerId="AD" clId="Web-{BC53300A-6DA8-D83C-DC5E-755960E770A4}" dt="2018-12-03T11:17:06.119" v="116"/>
          <ac:spMkLst>
            <pc:docMk/>
            <pc:sldMk cId="667155748" sldId="273"/>
            <ac:spMk id="5" creationId="{6061F378-0DCA-4750-969F-D3FEECA0AA12}"/>
          </ac:spMkLst>
        </pc:spChg>
      </pc:sldChg>
      <pc:sldChg chg="modSp">
        <pc:chgData name="Filip Andersson" userId="S::fan15003@student.mdh.se::97713224-4c1e-4221-8a5e-ffb1436f3fec" providerId="AD" clId="Web-{BC53300A-6DA8-D83C-DC5E-755960E770A4}" dt="2018-12-03T11:24:11.543" v="167" actId="20577"/>
        <pc:sldMkLst>
          <pc:docMk/>
          <pc:sldMk cId="704345067" sldId="275"/>
        </pc:sldMkLst>
        <pc:spChg chg="mod">
          <ac:chgData name="Filip Andersson" userId="S::fan15003@student.mdh.se::97713224-4c1e-4221-8a5e-ffb1436f3fec" providerId="AD" clId="Web-{BC53300A-6DA8-D83C-DC5E-755960E770A4}" dt="2018-12-03T11:24:11.543" v="167" actId="20577"/>
          <ac:spMkLst>
            <pc:docMk/>
            <pc:sldMk cId="704345067" sldId="275"/>
            <ac:spMk id="3" creationId="{6BDD3F7D-EED7-4EEB-B26C-01B5F2D460CD}"/>
          </ac:spMkLst>
        </pc:spChg>
      </pc:sldChg>
    </pc:docChg>
  </pc:docChgLst>
  <pc:docChgLst>
    <pc:chgData name="Christoffer Parkkila" userId="S::cpa16002@student.mdh.se::95baa5ff-df8e-4dd5-b974-609c00dbd6b6" providerId="AD" clId="Web-{9823D90D-B2FB-A0EE-7A53-2BFABDDDFCE4}"/>
    <pc:docChg chg="modSld">
      <pc:chgData name="Christoffer Parkkila" userId="S::cpa16002@student.mdh.se::95baa5ff-df8e-4dd5-b974-609c00dbd6b6" providerId="AD" clId="Web-{9823D90D-B2FB-A0EE-7A53-2BFABDDDFCE4}" dt="2018-11-26T12:28:41.385" v="410"/>
      <pc:docMkLst>
        <pc:docMk/>
      </pc:docMkLst>
      <pc:sldChg chg="addSp delSp modSp">
        <pc:chgData name="Christoffer Parkkila" userId="S::cpa16002@student.mdh.se::95baa5ff-df8e-4dd5-b974-609c00dbd6b6" providerId="AD" clId="Web-{9823D90D-B2FB-A0EE-7A53-2BFABDDDFCE4}" dt="2018-11-26T12:28:41.385" v="410"/>
        <pc:sldMkLst>
          <pc:docMk/>
          <pc:sldMk cId="3497879140" sldId="261"/>
        </pc:sldMkLst>
        <pc:spChg chg="del mod">
          <ac:chgData name="Christoffer Parkkila" userId="S::cpa16002@student.mdh.se::95baa5ff-df8e-4dd5-b974-609c00dbd6b6" providerId="AD" clId="Web-{9823D90D-B2FB-A0EE-7A53-2BFABDDDFCE4}" dt="2018-11-26T12:23:15.934" v="384"/>
          <ac:spMkLst>
            <pc:docMk/>
            <pc:sldMk cId="3497879140" sldId="261"/>
            <ac:spMk id="2" creationId="{EF32003B-D661-4617-90F3-53F867FAC68C}"/>
          </ac:spMkLst>
        </pc:spChg>
        <pc:spChg chg="add del mod">
          <ac:chgData name="Christoffer Parkkila" userId="S::cpa16002@student.mdh.se::95baa5ff-df8e-4dd5-b974-609c00dbd6b6" providerId="AD" clId="Web-{9823D90D-B2FB-A0EE-7A53-2BFABDDDFCE4}" dt="2018-11-26T12:23:26.699" v="386"/>
          <ac:spMkLst>
            <pc:docMk/>
            <pc:sldMk cId="3497879140" sldId="261"/>
            <ac:spMk id="5" creationId="{47CF8145-E715-4909-9389-7A5DDB68A80C}"/>
          </ac:spMkLst>
        </pc:spChg>
        <pc:graphicFrameChg chg="mod modGraphic">
          <ac:chgData name="Christoffer Parkkila" userId="S::cpa16002@student.mdh.se::95baa5ff-df8e-4dd5-b974-609c00dbd6b6" providerId="AD" clId="Web-{9823D90D-B2FB-A0EE-7A53-2BFABDDDFCE4}" dt="2018-11-26T12:28:41.385" v="410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Christoffer Parkkila" userId="S::cpa16002@student.mdh.se::95baa5ff-df8e-4dd5-b974-609c00dbd6b6" providerId="AD" clId="Web-{9823D90D-B2FB-A0EE-7A53-2BFABDDDFCE4}" dt="2018-11-26T12:02:18.594" v="28" actId="20577"/>
        <pc:sldMkLst>
          <pc:docMk/>
          <pc:sldMk cId="2768484632" sldId="262"/>
        </pc:sldMkLst>
        <pc:spChg chg="mod">
          <ac:chgData name="Christoffer Parkkila" userId="S::cpa16002@student.mdh.se::95baa5ff-df8e-4dd5-b974-609c00dbd6b6" providerId="AD" clId="Web-{9823D90D-B2FB-A0EE-7A53-2BFABDDDFCE4}" dt="2018-11-26T12:02:18.594" v="28" actId="20577"/>
          <ac:spMkLst>
            <pc:docMk/>
            <pc:sldMk cId="2768484632" sldId="262"/>
            <ac:spMk id="3" creationId="{957F61B1-67F5-4791-B7C0-DD35FDA4461C}"/>
          </ac:spMkLst>
        </pc:spChg>
      </pc:sldChg>
      <pc:sldChg chg="modSp">
        <pc:chgData name="Christoffer Parkkila" userId="S::cpa16002@student.mdh.se::95baa5ff-df8e-4dd5-b974-609c00dbd6b6" providerId="AD" clId="Web-{9823D90D-B2FB-A0EE-7A53-2BFABDDDFCE4}" dt="2018-11-26T12:22:31.996" v="367" actId="20577"/>
        <pc:sldMkLst>
          <pc:docMk/>
          <pc:sldMk cId="2711951037" sldId="263"/>
        </pc:sldMkLst>
        <pc:spChg chg="mod">
          <ac:chgData name="Christoffer Parkkila" userId="S::cpa16002@student.mdh.se::95baa5ff-df8e-4dd5-b974-609c00dbd6b6" providerId="AD" clId="Web-{9823D90D-B2FB-A0EE-7A53-2BFABDDDFCE4}" dt="2018-11-26T12:22:31.996" v="367" actId="20577"/>
          <ac:spMkLst>
            <pc:docMk/>
            <pc:sldMk cId="2711951037" sldId="263"/>
            <ac:spMk id="3" creationId="{811B0011-13D3-4A29-B90E-9AB5B5E517BC}"/>
          </ac:spMkLst>
        </pc:spChg>
      </pc:sldChg>
      <pc:sldChg chg="modSp">
        <pc:chgData name="Christoffer Parkkila" userId="S::cpa16002@student.mdh.se::95baa5ff-df8e-4dd5-b974-609c00dbd6b6" providerId="AD" clId="Web-{9823D90D-B2FB-A0EE-7A53-2BFABDDDFCE4}" dt="2018-11-26T12:00:32.766" v="10" actId="20577"/>
        <pc:sldMkLst>
          <pc:docMk/>
          <pc:sldMk cId="667155748" sldId="273"/>
        </pc:sldMkLst>
        <pc:spChg chg="mod">
          <ac:chgData name="Christoffer Parkkila" userId="S::cpa16002@student.mdh.se::95baa5ff-df8e-4dd5-b974-609c00dbd6b6" providerId="AD" clId="Web-{9823D90D-B2FB-A0EE-7A53-2BFABDDDFCE4}" dt="2018-11-26T12:00:32.766" v="10" actId="20577"/>
          <ac:spMkLst>
            <pc:docMk/>
            <pc:sldMk cId="667155748" sldId="273"/>
            <ac:spMk id="3" creationId="{7961D31B-27F4-430A-8112-1CDA60FF17C7}"/>
          </ac:spMkLst>
        </pc:spChg>
      </pc:sldChg>
    </pc:docChg>
  </pc:docChgLst>
  <pc:docChgLst>
    <pc:chgData name="Erika Weilander" userId="S::ewr15002@student.mdh.se::c0bf1b55-8eeb-426d-b8e4-9439ebf6e844" providerId="AD" clId="Web-{AAB9E509-D715-2EA7-A37C-740F5EC9687F}"/>
    <pc:docChg chg="modSld">
      <pc:chgData name="Erika Weilander" userId="S::ewr15002@student.mdh.se::c0bf1b55-8eeb-426d-b8e4-9439ebf6e844" providerId="AD" clId="Web-{AAB9E509-D715-2EA7-A37C-740F5EC9687F}" dt="2018-11-26T13:39:12.285" v="4" actId="1076"/>
      <pc:docMkLst>
        <pc:docMk/>
      </pc:docMkLst>
      <pc:sldChg chg="modSp">
        <pc:chgData name="Erika Weilander" userId="S::ewr15002@student.mdh.se::c0bf1b55-8eeb-426d-b8e4-9439ebf6e844" providerId="AD" clId="Web-{AAB9E509-D715-2EA7-A37C-740F5EC9687F}" dt="2018-11-26T13:39:12.285" v="4" actId="1076"/>
        <pc:sldMkLst>
          <pc:docMk/>
          <pc:sldMk cId="3497879140" sldId="261"/>
        </pc:sldMkLst>
        <pc:graphicFrameChg chg="mod modGraphic">
          <ac:chgData name="Erika Weilander" userId="S::ewr15002@student.mdh.se::c0bf1b55-8eeb-426d-b8e4-9439ebf6e844" providerId="AD" clId="Web-{AAB9E509-D715-2EA7-A37C-740F5EC9687F}" dt="2018-11-26T13:39:12.285" v="4" actId="1076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</pc:docChg>
  </pc:docChgLst>
  <pc:docChgLst>
    <pc:chgData name="Matko Butkovic" userId="S::mbc18001@student.mdh.se::2a2c599e-2dc1-40a9-806c-28f9ddc6b1b8" providerId="AD" clId="Web-{89CC00CB-8359-41C7-9EB5-78CAB3E7494C}"/>
    <pc:docChg chg="modSld">
      <pc:chgData name="Matko Butkovic" userId="S::mbc18001@student.mdh.se::2a2c599e-2dc1-40a9-806c-28f9ddc6b1b8" providerId="AD" clId="Web-{89CC00CB-8359-41C7-9EB5-78CAB3E7494C}" dt="2018-12-10T07:56:32.312" v="105"/>
      <pc:docMkLst>
        <pc:docMk/>
      </pc:docMkLst>
      <pc:sldChg chg="modSp">
        <pc:chgData name="Matko Butkovic" userId="S::mbc18001@student.mdh.se::2a2c599e-2dc1-40a9-806c-28f9ddc6b1b8" providerId="AD" clId="Web-{89CC00CB-8359-41C7-9EB5-78CAB3E7494C}" dt="2018-12-10T07:56:32.312" v="105"/>
        <pc:sldMkLst>
          <pc:docMk/>
          <pc:sldMk cId="3497879140" sldId="261"/>
        </pc:sldMkLst>
        <pc:graphicFrameChg chg="mod modGraphic">
          <ac:chgData name="Matko Butkovic" userId="S::mbc18001@student.mdh.se::2a2c599e-2dc1-40a9-806c-28f9ddc6b1b8" providerId="AD" clId="Web-{89CC00CB-8359-41C7-9EB5-78CAB3E7494C}" dt="2018-12-10T07:56:32.312" v="105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</pc:docChg>
  </pc:docChgLst>
  <pc:docChgLst>
    <pc:chgData name="Erika Weilander" userId="S::ewr15002@student.mdh.se::c0bf1b55-8eeb-426d-b8e4-9439ebf6e844" providerId="AD" clId="Web-{98D5A4BC-A5E4-487C-8062-C3539E0BE62A}"/>
    <pc:docChg chg="modSld">
      <pc:chgData name="Erika Weilander" userId="S::ewr15002@student.mdh.se::c0bf1b55-8eeb-426d-b8e4-9439ebf6e844" providerId="AD" clId="Web-{98D5A4BC-A5E4-487C-8062-C3539E0BE62A}" dt="2018-11-19T12:25:37.161" v="707" actId="20577"/>
      <pc:docMkLst>
        <pc:docMk/>
      </pc:docMkLst>
      <pc:sldChg chg="modSp">
        <pc:chgData name="Erika Weilander" userId="S::ewr15002@student.mdh.se::c0bf1b55-8eeb-426d-b8e4-9439ebf6e844" providerId="AD" clId="Web-{98D5A4BC-A5E4-487C-8062-C3539E0BE62A}" dt="2018-11-19T12:25:36.083" v="705" actId="20577"/>
        <pc:sldMkLst>
          <pc:docMk/>
          <pc:sldMk cId="3091032852" sldId="258"/>
        </pc:sldMkLst>
        <pc:spChg chg="mod">
          <ac:chgData name="Erika Weilander" userId="S::ewr15002@student.mdh.se::c0bf1b55-8eeb-426d-b8e4-9439ebf6e844" providerId="AD" clId="Web-{98D5A4BC-A5E4-487C-8062-C3539E0BE62A}" dt="2018-11-19T12:25:36.083" v="705" actId="20577"/>
          <ac:spMkLst>
            <pc:docMk/>
            <pc:sldMk cId="3091032852" sldId="258"/>
            <ac:spMk id="3" creationId="{11EACB19-34CB-40AF-86FF-9C8D8F29F2DD}"/>
          </ac:spMkLst>
        </pc:spChg>
      </pc:sldChg>
      <pc:sldChg chg="modSp">
        <pc:chgData name="Erika Weilander" userId="S::ewr15002@student.mdh.se::c0bf1b55-8eeb-426d-b8e4-9439ebf6e844" providerId="AD" clId="Web-{98D5A4BC-A5E4-487C-8062-C3539E0BE62A}" dt="2018-11-19T12:14:45.027" v="181" actId="20577"/>
        <pc:sldMkLst>
          <pc:docMk/>
          <pc:sldMk cId="1555985313" sldId="260"/>
        </pc:sldMkLst>
        <pc:spChg chg="mod">
          <ac:chgData name="Erika Weilander" userId="S::ewr15002@student.mdh.se::c0bf1b55-8eeb-426d-b8e4-9439ebf6e844" providerId="AD" clId="Web-{98D5A4BC-A5E4-487C-8062-C3539E0BE62A}" dt="2018-11-19T12:14:45.027" v="181" actId="20577"/>
          <ac:spMkLst>
            <pc:docMk/>
            <pc:sldMk cId="1555985313" sldId="260"/>
            <ac:spMk id="3" creationId="{4DC482B4-ACE8-4E1B-8A5E-EF6B5183248D}"/>
          </ac:spMkLst>
        </pc:spChg>
      </pc:sldChg>
      <pc:sldChg chg="modSp">
        <pc:chgData name="Erika Weilander" userId="S::ewr15002@student.mdh.se::c0bf1b55-8eeb-426d-b8e4-9439ebf6e844" providerId="AD" clId="Web-{98D5A4BC-A5E4-487C-8062-C3539E0BE62A}" dt="2018-11-19T12:19:28.992" v="453" actId="20577"/>
        <pc:sldMkLst>
          <pc:docMk/>
          <pc:sldMk cId="3497879140" sldId="261"/>
        </pc:sldMkLst>
        <pc:spChg chg="mod">
          <ac:chgData name="Erika Weilander" userId="S::ewr15002@student.mdh.se::c0bf1b55-8eeb-426d-b8e4-9439ebf6e844" providerId="AD" clId="Web-{98D5A4BC-A5E4-487C-8062-C3539E0BE62A}" dt="2018-11-19T12:19:28.992" v="453" actId="20577"/>
          <ac:spMkLst>
            <pc:docMk/>
            <pc:sldMk cId="3497879140" sldId="261"/>
            <ac:spMk id="3" creationId="{7961D31B-27F4-430A-8112-1CDA60FF17C7}"/>
          </ac:spMkLst>
        </pc:spChg>
      </pc:sldChg>
      <pc:sldChg chg="modSp">
        <pc:chgData name="Erika Weilander" userId="S::ewr15002@student.mdh.se::c0bf1b55-8eeb-426d-b8e4-9439ebf6e844" providerId="AD" clId="Web-{98D5A4BC-A5E4-487C-8062-C3539E0BE62A}" dt="2018-11-19T12:21:47.522" v="556" actId="20577"/>
        <pc:sldMkLst>
          <pc:docMk/>
          <pc:sldMk cId="2768484632" sldId="262"/>
        </pc:sldMkLst>
        <pc:spChg chg="mod">
          <ac:chgData name="Erika Weilander" userId="S::ewr15002@student.mdh.se::c0bf1b55-8eeb-426d-b8e4-9439ebf6e844" providerId="AD" clId="Web-{98D5A4BC-A5E4-487C-8062-C3539E0BE62A}" dt="2018-11-19T12:21:47.522" v="556" actId="20577"/>
          <ac:spMkLst>
            <pc:docMk/>
            <pc:sldMk cId="2768484632" sldId="262"/>
            <ac:spMk id="3" creationId="{957F61B1-67F5-4791-B7C0-DD35FDA4461C}"/>
          </ac:spMkLst>
        </pc:spChg>
      </pc:sldChg>
      <pc:sldChg chg="modSp">
        <pc:chgData name="Erika Weilander" userId="S::ewr15002@student.mdh.se::c0bf1b55-8eeb-426d-b8e4-9439ebf6e844" providerId="AD" clId="Web-{98D5A4BC-A5E4-487C-8062-C3539E0BE62A}" dt="2018-11-19T12:23:09.584" v="569" actId="20577"/>
        <pc:sldMkLst>
          <pc:docMk/>
          <pc:sldMk cId="2711951037" sldId="263"/>
        </pc:sldMkLst>
        <pc:spChg chg="mod">
          <ac:chgData name="Erika Weilander" userId="S::ewr15002@student.mdh.se::c0bf1b55-8eeb-426d-b8e4-9439ebf6e844" providerId="AD" clId="Web-{98D5A4BC-A5E4-487C-8062-C3539E0BE62A}" dt="2018-11-19T12:23:09.584" v="569" actId="20577"/>
          <ac:spMkLst>
            <pc:docMk/>
            <pc:sldMk cId="2711951037" sldId="263"/>
            <ac:spMk id="3" creationId="{811B0011-13D3-4A29-B90E-9AB5B5E517BC}"/>
          </ac:spMkLst>
        </pc:spChg>
      </pc:sldChg>
    </pc:docChg>
  </pc:docChgLst>
  <pc:docChgLst>
    <pc:chgData name="Christoffer Parkkila" userId="S::cpa16002@student.mdh.se::95baa5ff-df8e-4dd5-b974-609c00dbd6b6" providerId="AD" clId="Web-{46493EE4-9D7D-CA6A-0D74-7FC50506CE39}"/>
    <pc:docChg chg="modSld">
      <pc:chgData name="Christoffer Parkkila" userId="S::cpa16002@student.mdh.se::95baa5ff-df8e-4dd5-b974-609c00dbd6b6" providerId="AD" clId="Web-{46493EE4-9D7D-CA6A-0D74-7FC50506CE39}" dt="2018-11-19T12:56:06.512" v="23" actId="20577"/>
      <pc:docMkLst>
        <pc:docMk/>
      </pc:docMkLst>
      <pc:sldChg chg="modSp">
        <pc:chgData name="Christoffer Parkkila" userId="S::cpa16002@student.mdh.se::95baa5ff-df8e-4dd5-b974-609c00dbd6b6" providerId="AD" clId="Web-{46493EE4-9D7D-CA6A-0D74-7FC50506CE39}" dt="2018-11-19T12:56:06.512" v="22" actId="20577"/>
        <pc:sldMkLst>
          <pc:docMk/>
          <pc:sldMk cId="2711951037" sldId="263"/>
        </pc:sldMkLst>
        <pc:spChg chg="mod">
          <ac:chgData name="Christoffer Parkkila" userId="S::cpa16002@student.mdh.se::95baa5ff-df8e-4dd5-b974-609c00dbd6b6" providerId="AD" clId="Web-{46493EE4-9D7D-CA6A-0D74-7FC50506CE39}" dt="2018-11-19T12:56:06.512" v="22" actId="20577"/>
          <ac:spMkLst>
            <pc:docMk/>
            <pc:sldMk cId="2711951037" sldId="263"/>
            <ac:spMk id="3" creationId="{811B0011-13D3-4A29-B90E-9AB5B5E517BC}"/>
          </ac:spMkLst>
        </pc:spChg>
      </pc:sldChg>
    </pc:docChg>
  </pc:docChgLst>
  <pc:docChgLst>
    <pc:chgData name="Sai Vijay Vemasani" userId="S::svi18002@student.mdh.se::00dc291c-3163-4c56-baf7-016b7277d9e1" providerId="AD" clId="Web-{F7FE0C3A-CE9F-33BC-8A56-17E3F9BD0CA8}"/>
    <pc:docChg chg="modSld">
      <pc:chgData name="Sai Vijay Vemasani" userId="S::svi18002@student.mdh.se::00dc291c-3163-4c56-baf7-016b7277d9e1" providerId="AD" clId="Web-{F7FE0C3A-CE9F-33BC-8A56-17E3F9BD0CA8}" dt="2018-12-03T13:07:00.697" v="243" actId="20577"/>
      <pc:docMkLst>
        <pc:docMk/>
      </pc:docMkLst>
      <pc:sldChg chg="modSp">
        <pc:chgData name="Sai Vijay Vemasani" userId="S::svi18002@student.mdh.se::00dc291c-3163-4c56-baf7-016b7277d9e1" providerId="AD" clId="Web-{F7FE0C3A-CE9F-33BC-8A56-17E3F9BD0CA8}" dt="2018-12-03T13:07:00.697" v="242" actId="20577"/>
        <pc:sldMkLst>
          <pc:docMk/>
          <pc:sldMk cId="2053813841" sldId="259"/>
        </pc:sldMkLst>
        <pc:spChg chg="mod">
          <ac:chgData name="Sai Vijay Vemasani" userId="S::svi18002@student.mdh.se::00dc291c-3163-4c56-baf7-016b7277d9e1" providerId="AD" clId="Web-{F7FE0C3A-CE9F-33BC-8A56-17E3F9BD0CA8}" dt="2018-12-03T13:07:00.697" v="242" actId="20577"/>
          <ac:spMkLst>
            <pc:docMk/>
            <pc:sldMk cId="2053813841" sldId="259"/>
            <ac:spMk id="3" creationId="{5F9A09E3-BA15-44AE-AE56-F51DAA543F79}"/>
          </ac:spMkLst>
        </pc:spChg>
      </pc:sldChg>
      <pc:sldChg chg="modSp">
        <pc:chgData name="Sai Vijay Vemasani" userId="S::svi18002@student.mdh.se::00dc291c-3163-4c56-baf7-016b7277d9e1" providerId="AD" clId="Web-{F7FE0C3A-CE9F-33BC-8A56-17E3F9BD0CA8}" dt="2018-12-03T12:43:52.025" v="217"/>
        <pc:sldMkLst>
          <pc:docMk/>
          <pc:sldMk cId="3497879140" sldId="261"/>
        </pc:sldMkLst>
        <pc:graphicFrameChg chg="mod modGraphic">
          <ac:chgData name="Sai Vijay Vemasani" userId="S::svi18002@student.mdh.se::00dc291c-3163-4c56-baf7-016b7277d9e1" providerId="AD" clId="Web-{F7FE0C3A-CE9F-33BC-8A56-17E3F9BD0CA8}" dt="2018-12-03T12:43:52.025" v="217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Sai Vijay Vemasani" userId="S::svi18002@student.mdh.se::00dc291c-3163-4c56-baf7-016b7277d9e1" providerId="AD" clId="Web-{F7FE0C3A-CE9F-33BC-8A56-17E3F9BD0CA8}" dt="2018-12-03T12:36:22.369" v="8" actId="20577"/>
        <pc:sldMkLst>
          <pc:docMk/>
          <pc:sldMk cId="667155748" sldId="273"/>
        </pc:sldMkLst>
        <pc:spChg chg="mod">
          <ac:chgData name="Sai Vijay Vemasani" userId="S::svi18002@student.mdh.se::00dc291c-3163-4c56-baf7-016b7277d9e1" providerId="AD" clId="Web-{F7FE0C3A-CE9F-33BC-8A56-17E3F9BD0CA8}" dt="2018-12-03T12:36:22.369" v="8" actId="20577"/>
          <ac:spMkLst>
            <pc:docMk/>
            <pc:sldMk cId="667155748" sldId="273"/>
            <ac:spMk id="3" creationId="{7961D31B-27F4-430A-8112-1CDA60FF17C7}"/>
          </ac:spMkLst>
        </pc:spChg>
      </pc:sldChg>
    </pc:docChg>
  </pc:docChgLst>
  <pc:docChgLst>
    <pc:chgData name="Erika Weilander" userId="S::ewr15002@student.mdh.se::c0bf1b55-8eeb-426d-b8e4-9439ebf6e844" providerId="AD" clId="Web-{3458E83A-2710-A856-A719-37B8166F150F}"/>
    <pc:docChg chg="modSld">
      <pc:chgData name="Erika Weilander" userId="S::ewr15002@student.mdh.se::c0bf1b55-8eeb-426d-b8e4-9439ebf6e844" providerId="AD" clId="Web-{3458E83A-2710-A856-A719-37B8166F150F}" dt="2018-12-10T11:43:30.368" v="130" actId="20577"/>
      <pc:docMkLst>
        <pc:docMk/>
      </pc:docMkLst>
      <pc:sldChg chg="modSp">
        <pc:chgData name="Erika Weilander" userId="S::ewr15002@student.mdh.se::c0bf1b55-8eeb-426d-b8e4-9439ebf6e844" providerId="AD" clId="Web-{3458E83A-2710-A856-A719-37B8166F150F}" dt="2018-12-10T11:40:47.787" v="79" actId="20577"/>
        <pc:sldMkLst>
          <pc:docMk/>
          <pc:sldMk cId="2711951037" sldId="263"/>
        </pc:sldMkLst>
        <pc:spChg chg="mod">
          <ac:chgData name="Erika Weilander" userId="S::ewr15002@student.mdh.se::c0bf1b55-8eeb-426d-b8e4-9439ebf6e844" providerId="AD" clId="Web-{3458E83A-2710-A856-A719-37B8166F150F}" dt="2018-12-10T11:40:47.787" v="79" actId="20577"/>
          <ac:spMkLst>
            <pc:docMk/>
            <pc:sldMk cId="2711951037" sldId="263"/>
            <ac:spMk id="3" creationId="{811B0011-13D3-4A29-B90E-9AB5B5E517BC}"/>
          </ac:spMkLst>
        </pc:spChg>
      </pc:sldChg>
      <pc:sldChg chg="modSp">
        <pc:chgData name="Erika Weilander" userId="S::ewr15002@student.mdh.se::c0bf1b55-8eeb-426d-b8e4-9439ebf6e844" providerId="AD" clId="Web-{3458E83A-2710-A856-A719-37B8166F150F}" dt="2018-12-10T11:41:17.897" v="83" actId="20577"/>
        <pc:sldMkLst>
          <pc:docMk/>
          <pc:sldMk cId="2635634562" sldId="265"/>
        </pc:sldMkLst>
        <pc:spChg chg="mod">
          <ac:chgData name="Erika Weilander" userId="S::ewr15002@student.mdh.se::c0bf1b55-8eeb-426d-b8e4-9439ebf6e844" providerId="AD" clId="Web-{3458E83A-2710-A856-A719-37B8166F150F}" dt="2018-12-10T11:41:17.897" v="83" actId="20577"/>
          <ac:spMkLst>
            <pc:docMk/>
            <pc:sldMk cId="2635634562" sldId="265"/>
            <ac:spMk id="3" creationId="{6BDD3F7D-EED7-4EEB-B26C-01B5F2D460CD}"/>
          </ac:spMkLst>
        </pc:spChg>
      </pc:sldChg>
      <pc:sldChg chg="modSp">
        <pc:chgData name="Erika Weilander" userId="S::ewr15002@student.mdh.se::c0bf1b55-8eeb-426d-b8e4-9439ebf6e844" providerId="AD" clId="Web-{3458E83A-2710-A856-A719-37B8166F150F}" dt="2018-12-10T11:41:24.240" v="87" actId="20577"/>
        <pc:sldMkLst>
          <pc:docMk/>
          <pc:sldMk cId="2961442656" sldId="266"/>
        </pc:sldMkLst>
        <pc:spChg chg="mod">
          <ac:chgData name="Erika Weilander" userId="S::ewr15002@student.mdh.se::c0bf1b55-8eeb-426d-b8e4-9439ebf6e844" providerId="AD" clId="Web-{3458E83A-2710-A856-A719-37B8166F150F}" dt="2018-12-10T11:41:24.240" v="87" actId="20577"/>
          <ac:spMkLst>
            <pc:docMk/>
            <pc:sldMk cId="2961442656" sldId="266"/>
            <ac:spMk id="3" creationId="{9B976F6F-660A-4F09-99B2-51859A6453C7}"/>
          </ac:spMkLst>
        </pc:spChg>
      </pc:sldChg>
      <pc:sldChg chg="addSp modSp">
        <pc:chgData name="Erika Weilander" userId="S::ewr15002@student.mdh.se::c0bf1b55-8eeb-426d-b8e4-9439ebf6e844" providerId="AD" clId="Web-{3458E83A-2710-A856-A719-37B8166F150F}" dt="2018-12-10T11:41:56.053" v="128" actId="20577"/>
        <pc:sldMkLst>
          <pc:docMk/>
          <pc:sldMk cId="704345067" sldId="275"/>
        </pc:sldMkLst>
        <pc:spChg chg="mod">
          <ac:chgData name="Erika Weilander" userId="S::ewr15002@student.mdh.se::c0bf1b55-8eeb-426d-b8e4-9439ebf6e844" providerId="AD" clId="Web-{3458E83A-2710-A856-A719-37B8166F150F}" dt="2018-12-10T11:41:56.053" v="128" actId="20577"/>
          <ac:spMkLst>
            <pc:docMk/>
            <pc:sldMk cId="704345067" sldId="275"/>
            <ac:spMk id="3" creationId="{6BDD3F7D-EED7-4EEB-B26C-01B5F2D460CD}"/>
          </ac:spMkLst>
        </pc:spChg>
        <pc:picChg chg="add mod">
          <ac:chgData name="Erika Weilander" userId="S::ewr15002@student.mdh.se::c0bf1b55-8eeb-426d-b8e4-9439ebf6e844" providerId="AD" clId="Web-{3458E83A-2710-A856-A719-37B8166F150F}" dt="2018-12-10T11:41:44.584" v="127" actId="1076"/>
          <ac:picMkLst>
            <pc:docMk/>
            <pc:sldMk cId="704345067" sldId="275"/>
            <ac:picMk id="4" creationId="{F82CDD5C-4D4B-4C5B-961F-F714EE338B82}"/>
          </ac:picMkLst>
        </pc:picChg>
      </pc:sldChg>
    </pc:docChg>
  </pc:docChgLst>
  <pc:docChgLst>
    <pc:chgData name="Osamah Haitham Sabhan Al-Braichi" userId="S::oai16001@student.mdh.se::6a6f6781-f0b9-4d78-85ed-f068d48947fc" providerId="AD" clId="Web-{2476180E-0C46-BC5C-67CB-0979F8F85844}"/>
    <pc:docChg chg="modSld">
      <pc:chgData name="Osamah Haitham Sabhan Al-Braichi" userId="S::oai16001@student.mdh.se::6a6f6781-f0b9-4d78-85ed-f068d48947fc" providerId="AD" clId="Web-{2476180E-0C46-BC5C-67CB-0979F8F85844}" dt="2018-11-17T15:43:48.015" v="32" actId="1076"/>
      <pc:docMkLst>
        <pc:docMk/>
      </pc:docMkLst>
      <pc:sldChg chg="addSp modSp">
        <pc:chgData name="Osamah Haitham Sabhan Al-Braichi" userId="S::oai16001@student.mdh.se::6a6f6781-f0b9-4d78-85ed-f068d48947fc" providerId="AD" clId="Web-{2476180E-0C46-BC5C-67CB-0979F8F85844}" dt="2018-11-17T15:43:48.015" v="32" actId="1076"/>
        <pc:sldMkLst>
          <pc:docMk/>
          <pc:sldMk cId="2961442656" sldId="266"/>
        </pc:sldMkLst>
        <pc:spChg chg="mod">
          <ac:chgData name="Osamah Haitham Sabhan Al-Braichi" userId="S::oai16001@student.mdh.se::6a6f6781-f0b9-4d78-85ed-f068d48947fc" providerId="AD" clId="Web-{2476180E-0C46-BC5C-67CB-0979F8F85844}" dt="2018-11-17T15:43:43.718" v="31" actId="1076"/>
          <ac:spMkLst>
            <pc:docMk/>
            <pc:sldMk cId="2961442656" sldId="266"/>
            <ac:spMk id="3" creationId="{9B976F6F-660A-4F09-99B2-51859A6453C7}"/>
          </ac:spMkLst>
        </pc:spChg>
        <pc:picChg chg="add mod">
          <ac:chgData name="Osamah Haitham Sabhan Al-Braichi" userId="S::oai16001@student.mdh.se::6a6f6781-f0b9-4d78-85ed-f068d48947fc" providerId="AD" clId="Web-{2476180E-0C46-BC5C-67CB-0979F8F85844}" dt="2018-11-17T15:43:48.015" v="32" actId="1076"/>
          <ac:picMkLst>
            <pc:docMk/>
            <pc:sldMk cId="2961442656" sldId="266"/>
            <ac:picMk id="4" creationId="{904A06A5-448B-40B5-BD96-9111D9A45A3D}"/>
          </ac:picMkLst>
        </pc:picChg>
      </pc:sldChg>
    </pc:docChg>
  </pc:docChgLst>
  <pc:docChgLst>
    <pc:chgData name="Christoffer Parkkila" userId="S::cpa16002@student.mdh.se::95baa5ff-df8e-4dd5-b974-609c00dbd6b6" providerId="AD" clId="Web-{C23DC057-F2CE-8084-D6F1-1FD46B8263C8}"/>
    <pc:docChg chg="modSld">
      <pc:chgData name="Christoffer Parkkila" userId="S::cpa16002@student.mdh.se::95baa5ff-df8e-4dd5-b974-609c00dbd6b6" providerId="AD" clId="Web-{C23DC057-F2CE-8084-D6F1-1FD46B8263C8}" dt="2018-12-10T09:46:15.636" v="599" actId="20577"/>
      <pc:docMkLst>
        <pc:docMk/>
      </pc:docMkLst>
      <pc:sldChg chg="addSp delSp modSp">
        <pc:chgData name="Christoffer Parkkila" userId="S::cpa16002@student.mdh.se::95baa5ff-df8e-4dd5-b974-609c00dbd6b6" providerId="AD" clId="Web-{C23DC057-F2CE-8084-D6F1-1FD46B8263C8}" dt="2018-12-10T09:39:22.620" v="234"/>
        <pc:sldMkLst>
          <pc:docMk/>
          <pc:sldMk cId="3497879140" sldId="261"/>
        </pc:sldMkLst>
        <pc:graphicFrameChg chg="add del mod">
          <ac:chgData name="Christoffer Parkkila" userId="S::cpa16002@student.mdh.se::95baa5ff-df8e-4dd5-b974-609c00dbd6b6" providerId="AD" clId="Web-{C23DC057-F2CE-8084-D6F1-1FD46B8263C8}" dt="2018-12-10T09:34:21.749" v="5"/>
          <ac:graphicFrameMkLst>
            <pc:docMk/>
            <pc:sldMk cId="3497879140" sldId="261"/>
            <ac:graphicFrameMk id="3" creationId="{84C8C436-17D7-4700-A231-7D4306083371}"/>
          </ac:graphicFrameMkLst>
        </pc:graphicFrameChg>
        <pc:graphicFrameChg chg="mod modGraphic">
          <ac:chgData name="Christoffer Parkkila" userId="S::cpa16002@student.mdh.se::95baa5ff-df8e-4dd5-b974-609c00dbd6b6" providerId="AD" clId="Web-{C23DC057-F2CE-8084-D6F1-1FD46B8263C8}" dt="2018-12-10T09:39:22.620" v="234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Christoffer Parkkila" userId="S::cpa16002@student.mdh.se::95baa5ff-df8e-4dd5-b974-609c00dbd6b6" providerId="AD" clId="Web-{C23DC057-F2CE-8084-D6F1-1FD46B8263C8}" dt="2018-12-10T09:42:21.658" v="398" actId="20577"/>
        <pc:sldMkLst>
          <pc:docMk/>
          <pc:sldMk cId="2711951037" sldId="263"/>
        </pc:sldMkLst>
        <pc:spChg chg="mod">
          <ac:chgData name="Christoffer Parkkila" userId="S::cpa16002@student.mdh.se::95baa5ff-df8e-4dd5-b974-609c00dbd6b6" providerId="AD" clId="Web-{C23DC057-F2CE-8084-D6F1-1FD46B8263C8}" dt="2018-12-10T09:42:21.658" v="398" actId="20577"/>
          <ac:spMkLst>
            <pc:docMk/>
            <pc:sldMk cId="2711951037" sldId="263"/>
            <ac:spMk id="3" creationId="{811B0011-13D3-4A29-B90E-9AB5B5E517BC}"/>
          </ac:spMkLst>
        </pc:spChg>
      </pc:sldChg>
      <pc:sldChg chg="modSp">
        <pc:chgData name="Christoffer Parkkila" userId="S::cpa16002@student.mdh.se::95baa5ff-df8e-4dd5-b974-609c00dbd6b6" providerId="AD" clId="Web-{C23DC057-F2CE-8084-D6F1-1FD46B8263C8}" dt="2018-12-10T09:46:15.636" v="598" actId="20577"/>
        <pc:sldMkLst>
          <pc:docMk/>
          <pc:sldMk cId="1873066645" sldId="278"/>
        </pc:sldMkLst>
        <pc:spChg chg="mod">
          <ac:chgData name="Christoffer Parkkila" userId="S::cpa16002@student.mdh.se::95baa5ff-df8e-4dd5-b974-609c00dbd6b6" providerId="AD" clId="Web-{C23DC057-F2CE-8084-D6F1-1FD46B8263C8}" dt="2018-12-10T09:46:15.636" v="598" actId="20577"/>
          <ac:spMkLst>
            <pc:docMk/>
            <pc:sldMk cId="1873066645" sldId="278"/>
            <ac:spMk id="3" creationId="{6BDD3F7D-EED7-4EEB-B26C-01B5F2D460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Steering meeting: 5</a:t>
            </a:r>
            <a:endParaRPr lang="en-US"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entury Gothic"/>
                <a:cs typeface="Calibri"/>
              </a:rPr>
              <a:t>2018-12-10</a:t>
            </a:r>
            <a:endParaRPr lang="en-US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2FEE-864D-4DA1-B997-F9D21C54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What we actually did...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3F7D-EED7-4EEB-B26C-01B5F2D46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901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>
                <a:latin typeface="Century Gothic"/>
                <a:cs typeface="Calibri"/>
              </a:rPr>
              <a:t>Frontend - Timeline</a:t>
            </a:r>
          </a:p>
          <a:p>
            <a:pPr>
              <a:buNone/>
            </a:pPr>
            <a:r>
              <a:rPr lang="en-US">
                <a:latin typeface="Century Gothic"/>
              </a:rPr>
              <a:t>Researched different implementations, decided to go with react-</a:t>
            </a:r>
            <a:r>
              <a:rPr lang="en-US" err="1">
                <a:latin typeface="Century Gothic"/>
              </a:rPr>
              <a:t>visjs</a:t>
            </a:r>
            <a:r>
              <a:rPr lang="en-US">
                <a:latin typeface="Century Gothic"/>
              </a:rPr>
              <a:t>-timeline. </a:t>
            </a:r>
            <a:endParaRPr lang="en-US"/>
          </a:p>
          <a:p>
            <a:pPr>
              <a:buNone/>
            </a:pPr>
            <a:endParaRPr lang="en-US">
              <a:latin typeface="Century Gothic"/>
              <a:cs typeface="Calibri"/>
            </a:endParaRPr>
          </a:p>
          <a:p>
            <a:pPr>
              <a:buNone/>
            </a:pPr>
            <a:r>
              <a:rPr lang="en-US">
                <a:latin typeface="Century Gothic"/>
                <a:cs typeface="Calibri"/>
              </a:rPr>
              <a:t>Made an initial design, but adjusted it later to the feedback received by Jan. </a:t>
            </a:r>
          </a:p>
          <a:p>
            <a:pPr marL="0" indent="0">
              <a:buNone/>
            </a:pPr>
            <a:endParaRPr lang="en-US" b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3066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2FEE-864D-4DA1-B997-F9D21C54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What we actually did...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3F7D-EED7-4EEB-B26C-01B5F2D46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901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>
                <a:latin typeface="Century Gothic"/>
                <a:cs typeface="Calibri"/>
              </a:rPr>
              <a:t>Frontend</a:t>
            </a:r>
          </a:p>
          <a:p>
            <a:pPr>
              <a:buNone/>
            </a:pPr>
            <a:r>
              <a:rPr lang="en-US">
                <a:latin typeface="Century Gothic"/>
              </a:rPr>
              <a:t>Merged components:</a:t>
            </a:r>
          </a:p>
          <a:p>
            <a:pPr marL="0" indent="0">
              <a:buNone/>
            </a:pPr>
            <a:endParaRPr lang="en-US" b="1">
              <a:latin typeface="Calibri"/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A695A7F-884B-4CC7-BBF5-B42B2DEF9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24" y="2888497"/>
            <a:ext cx="9679640" cy="380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37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2FEE-864D-4DA1-B997-F9D21C54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What we actually did...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3F7D-EED7-4EEB-B26C-01B5F2D46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901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>
                <a:latin typeface="Century Gothic"/>
                <a:cs typeface="Calibri"/>
              </a:rPr>
              <a:t>Backend</a:t>
            </a:r>
          </a:p>
          <a:p>
            <a:pPr>
              <a:buNone/>
            </a:pPr>
            <a:r>
              <a:rPr lang="en-US">
                <a:latin typeface="Century Gothic"/>
                <a:cs typeface="Calibri"/>
              </a:rPr>
              <a:t>[Goal: Provide required PHP for the </a:t>
            </a:r>
            <a:r>
              <a:rPr lang="en-US">
                <a:latin typeface="Century Gothic"/>
              </a:rPr>
              <a:t>frontend group.]</a:t>
            </a:r>
            <a:endParaRPr lang="en-US"/>
          </a:p>
          <a:p>
            <a:pPr>
              <a:buNone/>
            </a:pPr>
            <a:r>
              <a:rPr lang="en-US">
                <a:latin typeface="Century Gothic"/>
                <a:cs typeface="Calibri"/>
              </a:rPr>
              <a:t>Convert php files to present data with JSON</a:t>
            </a:r>
          </a:p>
          <a:p>
            <a:pPr marL="0" indent="0">
              <a:buNone/>
            </a:pPr>
            <a:endParaRPr lang="en-US" b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5585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003B-D661-4617-90F3-53F867FAC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This week's plan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1D31B-27F4-430A-8112-1CDA60FF1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b="1">
                <a:latin typeface="Century Gothic"/>
                <a:ea typeface="+mn-lt"/>
                <a:cs typeface="+mn-lt"/>
              </a:rPr>
              <a:t>Work on the Design document feedback.</a:t>
            </a:r>
          </a:p>
          <a:p>
            <a:r>
              <a:rPr lang="en-US" b="1">
                <a:latin typeface="Century Gothic"/>
                <a:ea typeface="+mn-lt"/>
                <a:cs typeface="+mn-lt"/>
              </a:rPr>
              <a:t>Prepare class presentation.</a:t>
            </a:r>
          </a:p>
          <a:p>
            <a:r>
              <a:rPr lang="en-US" b="1">
                <a:latin typeface="Century Gothic"/>
                <a:ea typeface="+mn-lt"/>
                <a:cs typeface="+mn-lt"/>
              </a:rPr>
              <a:t>Frontend:</a:t>
            </a:r>
            <a:endParaRPr lang="en-US"/>
          </a:p>
          <a:p>
            <a:r>
              <a:rPr lang="en-US">
                <a:latin typeface="Century Gothic"/>
                <a:ea typeface="+mn-lt"/>
                <a:cs typeface="+mn-lt"/>
              </a:rPr>
              <a:t> Implement </a:t>
            </a:r>
            <a:r>
              <a:rPr lang="en-US" err="1">
                <a:latin typeface="Century Gothic"/>
                <a:ea typeface="+mn-lt"/>
                <a:cs typeface="+mn-lt"/>
              </a:rPr>
              <a:t>NavBar</a:t>
            </a:r>
            <a:r>
              <a:rPr lang="en-US">
                <a:latin typeface="Century Gothic"/>
                <a:ea typeface="+mn-lt"/>
                <a:cs typeface="+mn-lt"/>
              </a:rPr>
              <a:t> functionality.</a:t>
            </a:r>
            <a:endParaRPr lang="en-US"/>
          </a:p>
          <a:p>
            <a:r>
              <a:rPr lang="en-US">
                <a:latin typeface="Century Gothic"/>
                <a:ea typeface="+mn-lt"/>
                <a:cs typeface="+mn-lt"/>
              </a:rPr>
              <a:t> Create the rest of the tables.</a:t>
            </a:r>
          </a:p>
          <a:p>
            <a:r>
              <a:rPr lang="en-US">
                <a:latin typeface="Century Gothic"/>
                <a:ea typeface="+mn-lt"/>
                <a:cs typeface="+mn-lt"/>
              </a:rPr>
              <a:t> Make a component that talks to server and callback all tabs (observer)</a:t>
            </a:r>
          </a:p>
          <a:p>
            <a:r>
              <a:rPr lang="en-US">
                <a:latin typeface="Century Gothic"/>
                <a:ea typeface="+mn-lt"/>
                <a:cs typeface="+mn-lt"/>
              </a:rPr>
              <a:t> Improve timelines</a:t>
            </a:r>
          </a:p>
          <a:p>
            <a:r>
              <a:rPr lang="en-US">
                <a:latin typeface="Century Gothic"/>
                <a:ea typeface="+mn-lt"/>
                <a:cs typeface="+mn-lt"/>
              </a:rPr>
              <a:t>Started with design and improve it as we go </a:t>
            </a:r>
          </a:p>
          <a:p>
            <a:r>
              <a:rPr lang="en-US">
                <a:latin typeface="Century Gothic"/>
                <a:ea typeface="+mn-lt"/>
                <a:cs typeface="+mn-lt"/>
              </a:rPr>
              <a:t>GIT-lecture</a:t>
            </a:r>
          </a:p>
          <a:p>
            <a:r>
              <a:rPr lang="en-US" b="1">
                <a:latin typeface="Century Gothic"/>
                <a:ea typeface="+mn-lt"/>
                <a:cs typeface="+mn-lt"/>
              </a:rPr>
              <a:t>Backend:</a:t>
            </a:r>
            <a:endParaRPr lang="en-US"/>
          </a:p>
          <a:p>
            <a:r>
              <a:rPr lang="en-US">
                <a:latin typeface="Century Gothic"/>
                <a:ea typeface="+mn-lt"/>
                <a:cs typeface="+mn-lt"/>
              </a:rPr>
              <a:t> Connect with Frontend (tables)</a:t>
            </a:r>
            <a:endParaRPr lang="en-US" b="1" err="1">
              <a:latin typeface="Century Gothic"/>
              <a:ea typeface="+mn-lt"/>
              <a:cs typeface="+mn-lt"/>
            </a:endParaRPr>
          </a:p>
          <a:p>
            <a:r>
              <a:rPr lang="en-US" b="1">
                <a:latin typeface="Century Gothic"/>
                <a:ea typeface="+mn-lt"/>
                <a:cs typeface="+mn-lt"/>
              </a:rPr>
              <a:t> </a:t>
            </a:r>
            <a:r>
              <a:rPr lang="en-US">
                <a:latin typeface="Century Gothic"/>
                <a:ea typeface="+mn-lt"/>
                <a:cs typeface="+mn-lt"/>
              </a:rPr>
              <a:t>Send data to database</a:t>
            </a:r>
            <a:br>
              <a:rPr lang="en-US">
                <a:latin typeface="Century Gothic"/>
                <a:ea typeface="+mn-lt"/>
                <a:cs typeface="+mn-lt"/>
              </a:rPr>
            </a:br>
            <a:endParaRPr lang="en-US" b="1">
              <a:latin typeface="Century Gothic"/>
              <a:ea typeface="+mn-lt"/>
              <a:cs typeface="+mn-lt"/>
            </a:endParaRPr>
          </a:p>
          <a:p>
            <a:endParaRPr lang="en-US" b="1">
              <a:latin typeface="Century Gothic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7155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C976-A2B9-4A57-AAAD-9C2A62E8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Identified issues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F61B1-67F5-4791-B7C0-DD35FDA44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entury Gothic"/>
                <a:cs typeface="Calibri"/>
              </a:rPr>
              <a:t>Communication, communication, communication</a:t>
            </a:r>
            <a:endParaRPr lang="en-US"/>
          </a:p>
          <a:p>
            <a:r>
              <a:rPr lang="en-US">
                <a:latin typeface="Century Gothic"/>
                <a:cs typeface="Calibri"/>
              </a:rPr>
              <a:t>Responsibilities</a:t>
            </a:r>
          </a:p>
          <a:p>
            <a:pPr marL="0" indent="0">
              <a:buNone/>
            </a:pPr>
            <a:endParaRPr lang="en-US">
              <a:latin typeface="Century Gothic"/>
              <a:cs typeface="Calibri"/>
            </a:endParaRPr>
          </a:p>
          <a:p>
            <a:endParaRPr lang="en-US">
              <a:latin typeface="Century 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8484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574C4E-95E2-4054-BE6A-64B78F3064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834935"/>
              </p:ext>
            </p:extLst>
          </p:nvPr>
        </p:nvGraphicFramePr>
        <p:xfrm>
          <a:off x="25400" y="38100"/>
          <a:ext cx="12156473" cy="53836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607738930"/>
                    </a:ext>
                  </a:extLst>
                </a:gridCol>
                <a:gridCol w="863598">
                  <a:extLst>
                    <a:ext uri="{9D8B030D-6E8A-4147-A177-3AD203B41FA5}">
                      <a16:colId xmlns:a16="http://schemas.microsoft.com/office/drawing/2014/main" val="88705988"/>
                    </a:ext>
                  </a:extLst>
                </a:gridCol>
                <a:gridCol w="888999">
                  <a:extLst>
                    <a:ext uri="{9D8B030D-6E8A-4147-A177-3AD203B41FA5}">
                      <a16:colId xmlns:a16="http://schemas.microsoft.com/office/drawing/2014/main" val="2591463071"/>
                    </a:ext>
                  </a:extLst>
                </a:gridCol>
                <a:gridCol w="8803676">
                  <a:extLst>
                    <a:ext uri="{9D8B030D-6E8A-4147-A177-3AD203B41FA5}">
                      <a16:colId xmlns:a16="http://schemas.microsoft.com/office/drawing/2014/main" val="420027201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entury Gothic"/>
                        </a:rPr>
                        <a:t>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entury Gothic"/>
                        </a:rPr>
                        <a:t>Hours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entury Gothic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entury Gothic"/>
                        </a:rPr>
                        <a:t>What has been done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69377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>
                          <a:latin typeface="Century Gothic"/>
                        </a:rPr>
                        <a:t>Filip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entury Gothic"/>
                        </a:rPr>
                        <a:t>18.5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Century Gothic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entury Gothic"/>
                        </a:rPr>
                        <a:t>Frontend meeting, document writing, meeting slides, researching and implementing tables.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35785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>
                          <a:latin typeface="Century Gothic"/>
                        </a:rPr>
                        <a:t>Matko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entury Gothic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Century Gothic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Project document writing and review, learning about react, starting with frontend implementation.</a:t>
                      </a:r>
                      <a:endParaRPr lang="en-US">
                        <a:latin typeface="century gothic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26299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r>
                        <a:rPr lang="en-US" err="1">
                          <a:latin typeface="Century Gothic"/>
                        </a:rPr>
                        <a:t>Osamah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entury Gothic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Century Gothic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Working with Detailed Design Description, Preliminary design presentation, PHP files, React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44835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entury Gothic"/>
                        </a:rPr>
                        <a:t>Zaid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Century Gothic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Century Gothic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Worked with the document and the presentation, php files and react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29723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>
                          <a:latin typeface="Century Gothic"/>
                        </a:rPr>
                        <a:t>Christoffer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entury Gothic"/>
                        </a:rPr>
                        <a:t>18.5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Century Gothic"/>
                        </a:rPr>
                        <a:t>48.8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Frontend meeting, document writing, researching and implementing the allocation view, merged stuff on git and fixed a demo for client and steering.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370606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r>
                        <a:rPr lang="en-US">
                          <a:latin typeface="Century Gothic"/>
                        </a:rPr>
                        <a:t>Mohammed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entury Gothic"/>
                        </a:rPr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Century Gothic"/>
                        </a:rPr>
                        <a:t>33.5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entury Gothic"/>
                        </a:rPr>
                        <a:t>Programmed Backend (PHP And SQL)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340733"/>
                  </a:ext>
                </a:extLst>
              </a:tr>
              <a:tr h="468736">
                <a:tc>
                  <a:txBody>
                    <a:bodyPr/>
                    <a:lstStyle/>
                    <a:p>
                      <a:r>
                        <a:rPr lang="en-US">
                          <a:latin typeface="Century Gothic"/>
                        </a:rPr>
                        <a:t>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Century Gothic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Century Gothic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entury Gothic"/>
                        </a:rPr>
                        <a:t>Frontend meeting, document writing, researching and implementing the Search function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991218"/>
                  </a:ext>
                </a:extLst>
              </a:tr>
              <a:tr h="4687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entury Gothic"/>
                        </a:rPr>
                        <a:t>Erika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Century Gothic"/>
                        </a:rPr>
                        <a:t>17.5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Century Gothic"/>
                        </a:rPr>
                        <a:t>44.5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entury Gothic"/>
                        </a:rPr>
                        <a:t>Frontend meeting, document writing, learning about react but also implement Navigation bar in react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12175"/>
                  </a:ext>
                </a:extLst>
              </a:tr>
              <a:tr h="4687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>
                          <a:latin typeface="Century Gothic"/>
                        </a:rP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Century Gothic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latin typeface="Century Gothic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>
                          <a:latin typeface="Century Gothic"/>
                        </a:rPr>
                        <a:t>Meetings, project plan writing, etc...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71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879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2021-167A-4B5C-A4F5-4872A857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Questions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B0011-13D3-4A29-B90E-9AB5B5E51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entury Gothic"/>
              </a:rPr>
              <a:t>Not a question but... the dev branch on GitHub is always the most updated (Master gets merged when we are absolutely certain)</a:t>
            </a:r>
          </a:p>
          <a:p>
            <a:r>
              <a:rPr lang="en-US">
                <a:latin typeface="Century Gothic"/>
              </a:rPr>
              <a:t>Redo the Design Draft or should it be in the 17th Jan? :)</a:t>
            </a:r>
          </a:p>
          <a:p>
            <a:pPr marL="0" indent="0">
              <a:buNone/>
            </a:pPr>
            <a:endParaRPr lang="en-US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1195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57AC-C99D-4D6D-8B60-B24EFC5B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Outline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99843-04A3-4A15-9B13-D8CB8C32A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77" y="164201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entury Gothic"/>
                <a:cs typeface="Calibri"/>
              </a:rPr>
              <a:t>Project status</a:t>
            </a:r>
          </a:p>
          <a:p>
            <a:pPr marL="238125"/>
            <a:r>
              <a:rPr lang="en-US">
                <a:latin typeface="Century Gothic"/>
                <a:cs typeface="Calibri"/>
              </a:rPr>
              <a:t>Last week's accomplishments</a:t>
            </a:r>
          </a:p>
          <a:p>
            <a:pPr marL="695325" lvl="1"/>
            <a:r>
              <a:rPr lang="en-US" i="1">
                <a:latin typeface="Century Gothic"/>
                <a:cs typeface="Calibri"/>
              </a:rPr>
              <a:t>What we planned to do...</a:t>
            </a:r>
          </a:p>
          <a:p>
            <a:pPr marL="695325" lvl="1"/>
            <a:r>
              <a:rPr lang="en-US" i="1">
                <a:latin typeface="Century Gothic"/>
                <a:cs typeface="Calibri"/>
              </a:rPr>
              <a:t>What we actually did...</a:t>
            </a:r>
          </a:p>
          <a:p>
            <a:pPr marL="238125"/>
            <a:r>
              <a:rPr lang="en-US">
                <a:latin typeface="Century Gothic"/>
                <a:cs typeface="Calibri"/>
              </a:rPr>
              <a:t>Time report</a:t>
            </a:r>
            <a:endParaRPr lang="en-US">
              <a:latin typeface="Century Gothic"/>
            </a:endParaRPr>
          </a:p>
          <a:p>
            <a:pPr marL="238125"/>
            <a:r>
              <a:rPr lang="en-US">
                <a:latin typeface="Century Gothic"/>
                <a:cs typeface="Calibri"/>
              </a:rPr>
              <a:t>This week's plan</a:t>
            </a:r>
            <a:endParaRPr lang="en-US">
              <a:latin typeface="Century Gothic"/>
            </a:endParaRPr>
          </a:p>
          <a:p>
            <a:pPr marL="238125"/>
            <a:r>
              <a:rPr lang="en-US">
                <a:latin typeface="Century Gothic"/>
                <a:cs typeface="Calibri"/>
              </a:rPr>
              <a:t>Identified issues</a:t>
            </a:r>
            <a:endParaRPr lang="en-US">
              <a:latin typeface="Century Gothic"/>
            </a:endParaRPr>
          </a:p>
          <a:p>
            <a:pPr marL="238125"/>
            <a:r>
              <a:rPr lang="en-US">
                <a:latin typeface="Century Gothic"/>
                <a:cs typeface="Calibri"/>
              </a:rPr>
              <a:t>Questions</a:t>
            </a:r>
            <a:endParaRPr lang="en-US">
              <a:latin typeface="Century Gothic"/>
            </a:endParaRPr>
          </a:p>
          <a:p>
            <a:endParaRPr lang="en-US">
              <a:latin typeface="Century 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966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61B6-C2AC-4A6A-B2F5-0F958727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br>
              <a:rPr lang="en-US">
                <a:ea typeface="+mj-lt"/>
                <a:cs typeface="+mj-lt"/>
              </a:rPr>
            </a:br>
            <a:r>
              <a:rPr lang="en-US">
                <a:latin typeface="Century Gothic"/>
                <a:cs typeface="Calibri Light"/>
              </a:rPr>
              <a:t>Project status</a:t>
            </a:r>
            <a:br>
              <a:rPr lang="en-US">
                <a:latin typeface="Century Gothic"/>
                <a:cs typeface="Calibri Ligh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CB19-34CB-40AF-86FF-9C8D8F29F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entury Gothic"/>
                <a:cs typeface="Calibri"/>
              </a:rPr>
              <a:t>Feels like we are on time</a:t>
            </a:r>
          </a:p>
          <a:p>
            <a:pPr marL="0" indent="0">
              <a:buNone/>
            </a:pPr>
            <a:endParaRPr lang="en-US">
              <a:latin typeface="Century Gothic"/>
              <a:cs typeface="Calibri"/>
            </a:endParaRPr>
          </a:p>
          <a:p>
            <a:endParaRPr lang="en-US">
              <a:latin typeface="Century 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03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2C8E-A02E-4F2A-8C19-AD1BCDC64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41463"/>
          </a:xfrm>
        </p:spPr>
        <p:txBody>
          <a:bodyPr>
            <a:normAutofit/>
          </a:bodyPr>
          <a:lstStyle/>
          <a:p>
            <a:r>
              <a:rPr lang="en-US">
                <a:latin typeface="Century Gothic"/>
                <a:cs typeface="Calibri Light"/>
              </a:rPr>
              <a:t>Last week's accomplishments</a:t>
            </a:r>
            <a:br>
              <a:rPr lang="en-US">
                <a:latin typeface="Century Gothic"/>
              </a:rPr>
            </a:br>
            <a:r>
              <a:rPr lang="en-US" sz="2800" b="1">
                <a:latin typeface="Century Gothic"/>
              </a:rPr>
              <a:t>  </a:t>
            </a:r>
            <a:br>
              <a:rPr lang="en-US" sz="2800" b="1">
                <a:latin typeface="Century Gothic"/>
              </a:rPr>
            </a:br>
            <a:r>
              <a:rPr lang="en-US" sz="2800" b="1">
                <a:latin typeface="Century Gothic"/>
              </a:rPr>
              <a:t>What we planned on doing:</a:t>
            </a:r>
            <a:endParaRPr lang="en-US" sz="3600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A09E3-BA15-44AE-AE56-F51DAA543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605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en-US" sz="3000" b="1">
              <a:latin typeface="Century Gothic"/>
              <a:cs typeface="Calibri"/>
            </a:endParaRPr>
          </a:p>
          <a:p>
            <a:r>
              <a:rPr lang="en-US">
                <a:latin typeface="Century Gothic"/>
                <a:cs typeface="Calibri"/>
              </a:rPr>
              <a:t>Finish Design Document draft</a:t>
            </a:r>
            <a:endParaRPr lang="en-US">
              <a:latin typeface="Century Gothic"/>
              <a:ea typeface="+mn-lt"/>
              <a:cs typeface="+mn-lt"/>
            </a:endParaRPr>
          </a:p>
          <a:p>
            <a:r>
              <a:rPr lang="en-US">
                <a:latin typeface="Century Gothic"/>
                <a:cs typeface="Calibri"/>
              </a:rPr>
              <a:t>Finish redo of project plan</a:t>
            </a:r>
          </a:p>
          <a:p>
            <a:r>
              <a:rPr lang="en-US">
                <a:latin typeface="Century Gothic"/>
                <a:cs typeface="Calibri"/>
              </a:rPr>
              <a:t>Backend: Provide required PHP for the frontend group.</a:t>
            </a:r>
          </a:p>
          <a:p>
            <a:r>
              <a:rPr lang="en-US">
                <a:latin typeface="Century Gothic"/>
                <a:cs typeface="Calibri"/>
              </a:rPr>
              <a:t>Frontend: Implement components: </a:t>
            </a:r>
          </a:p>
          <a:p>
            <a:pPr indent="0"/>
            <a:r>
              <a:rPr lang="en-US">
                <a:latin typeface="Century Gothic"/>
                <a:cs typeface="Calibri"/>
              </a:rPr>
              <a:t>   - Erika: Navbar</a:t>
            </a:r>
          </a:p>
          <a:p>
            <a:pPr indent="0"/>
            <a:r>
              <a:rPr lang="en-US">
                <a:latin typeface="Century Gothic"/>
                <a:cs typeface="Calibri"/>
              </a:rPr>
              <a:t>   - Filip: Tables</a:t>
            </a:r>
          </a:p>
          <a:p>
            <a:pPr indent="0"/>
            <a:r>
              <a:rPr lang="en-US">
                <a:latin typeface="Century Gothic"/>
                <a:cs typeface="Calibri"/>
              </a:rPr>
              <a:t>   - Sai: Search</a:t>
            </a:r>
          </a:p>
          <a:p>
            <a:pPr indent="0"/>
            <a:r>
              <a:rPr lang="en-US">
                <a:latin typeface="Century Gothic"/>
                <a:cs typeface="Calibri"/>
              </a:rPr>
              <a:t>   - Christoffer: Timeline</a:t>
            </a:r>
          </a:p>
          <a:p>
            <a:pPr indent="0"/>
            <a:r>
              <a:rPr lang="en-US">
                <a:latin typeface="Century Gothic"/>
                <a:cs typeface="Calibri"/>
              </a:rPr>
              <a:t>   - Christoffer: Merge the parts and upload it to master</a:t>
            </a:r>
            <a:endParaRPr lang="en-US">
              <a:latin typeface="Calibri"/>
              <a:cs typeface="Calibri"/>
            </a:endParaRPr>
          </a:p>
          <a:p>
            <a:pPr indent="0">
              <a:buNone/>
            </a:pPr>
            <a:endParaRPr lang="en-US">
              <a:latin typeface="Century Gothic"/>
              <a:cs typeface="Calibri"/>
            </a:endParaRPr>
          </a:p>
          <a:p>
            <a:pPr marL="447675" lvl="1" indent="0">
              <a:buNone/>
            </a:pPr>
            <a:endParaRPr lang="en-US">
              <a:cs typeface="Calibri"/>
            </a:endParaRPr>
          </a:p>
          <a:p>
            <a:pPr marL="676275"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381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3F7D-EED7-4EEB-B26C-01B5F2D46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0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>
                <a:latin typeface="Century Gothic"/>
                <a:cs typeface="Calibri"/>
              </a:rPr>
              <a:t>Design document</a:t>
            </a:r>
            <a:endParaRPr lang="en-US" b="1">
              <a:latin typeface="Century Gothic"/>
            </a:endParaRPr>
          </a:p>
          <a:p>
            <a:pPr marL="0" indent="0">
              <a:buNone/>
            </a:pPr>
            <a:r>
              <a:rPr lang="en-US">
                <a:latin typeface="Century Gothic"/>
                <a:cs typeface="Calibri"/>
              </a:rPr>
              <a:t>First draft handed in. </a:t>
            </a:r>
          </a:p>
          <a:p>
            <a:pPr marL="0" indent="0">
              <a:buNone/>
            </a:pPr>
            <a:endParaRPr lang="en-US">
              <a:latin typeface="Century Gothic"/>
              <a:cs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88EB7C4-0203-4BB4-A18E-5416E81F5AE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Gothic"/>
                <a:cs typeface="Calibri Light"/>
              </a:rPr>
              <a:t>What we actually did...</a:t>
            </a:r>
            <a:endParaRPr lang="en-US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3563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9246-F67E-4EC7-987A-6A38716E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What we actually did...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76F6F-660A-4F09-99B2-51859A645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74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latin typeface="Century Gothic"/>
                <a:cs typeface="Calibri"/>
              </a:rPr>
              <a:t>Project plan</a:t>
            </a:r>
            <a:endParaRPr lang="en-US" b="1">
              <a:latin typeface="Century Gothic"/>
            </a:endParaRPr>
          </a:p>
          <a:p>
            <a:pPr marL="0" indent="0">
              <a:buNone/>
            </a:pPr>
            <a:r>
              <a:rPr lang="en-US">
                <a:latin typeface="Century Gothic"/>
                <a:cs typeface="Calibri"/>
              </a:rPr>
              <a:t>Redo finished. Awaiting feedback.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144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2FEE-864D-4DA1-B997-F9D21C54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What we actually did...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3F7D-EED7-4EEB-B26C-01B5F2D46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901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>
                <a:latin typeface="Century Gothic"/>
                <a:cs typeface="Calibri"/>
              </a:rPr>
              <a:t>Frontend</a:t>
            </a:r>
          </a:p>
          <a:p>
            <a:pPr>
              <a:buNone/>
            </a:pPr>
            <a:r>
              <a:rPr lang="en-US">
                <a:latin typeface="Century Gothic"/>
                <a:cs typeface="Calibri"/>
              </a:rPr>
              <a:t>Researched different Navigation bars with react</a:t>
            </a:r>
          </a:p>
          <a:p>
            <a:pPr>
              <a:buNone/>
            </a:pPr>
            <a:r>
              <a:rPr lang="en-US">
                <a:latin typeface="Century Gothic"/>
                <a:cs typeface="Calibri"/>
              </a:rPr>
              <a:t>Uses both react and bootstrap for a </a:t>
            </a:r>
            <a:r>
              <a:rPr lang="en-US" err="1">
                <a:latin typeface="Century Gothic"/>
                <a:cs typeface="Calibri"/>
              </a:rPr>
              <a:t>smoooooth</a:t>
            </a:r>
            <a:r>
              <a:rPr lang="en-US">
                <a:latin typeface="Century Gothic"/>
                <a:cs typeface="Calibri"/>
              </a:rPr>
              <a:t> look</a:t>
            </a:r>
          </a:p>
          <a:p>
            <a:pPr>
              <a:buNone/>
            </a:pPr>
            <a:r>
              <a:rPr lang="en-US">
                <a:latin typeface="Century Gothic"/>
                <a:cs typeface="Calibri"/>
              </a:rPr>
              <a:t>Needs connection in the tabs</a:t>
            </a:r>
          </a:p>
          <a:p>
            <a:pPr>
              <a:buNone/>
            </a:pPr>
            <a:endParaRPr lang="en-US">
              <a:latin typeface="Century Gothic"/>
              <a:cs typeface="Calibri"/>
            </a:endParaRPr>
          </a:p>
          <a:p>
            <a:pPr marL="0" indent="0">
              <a:buNone/>
            </a:pPr>
            <a:endParaRPr lang="en-US" b="1">
              <a:latin typeface="Calibri"/>
              <a:cs typeface="Calibri"/>
            </a:endParaRP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82CDD5C-4D4B-4C5B-961F-F714EE338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4595606"/>
            <a:ext cx="9291637" cy="6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4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2FEE-864D-4DA1-B997-F9D21C54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What we actually did...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3F7D-EED7-4EEB-B26C-01B5F2D46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901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>
                <a:latin typeface="Century Gothic"/>
                <a:cs typeface="Calibri"/>
              </a:rPr>
              <a:t>Frontend</a:t>
            </a:r>
          </a:p>
          <a:p>
            <a:pPr>
              <a:buNone/>
            </a:pPr>
            <a:r>
              <a:rPr lang="en-US">
                <a:latin typeface="Century Gothic"/>
                <a:cs typeface="Calibri"/>
              </a:rPr>
              <a:t>Table made. Needs connection to database.</a:t>
            </a:r>
          </a:p>
          <a:p>
            <a:pPr marL="0" indent="0">
              <a:buNone/>
            </a:pPr>
            <a:endParaRPr lang="en-US" b="1">
              <a:latin typeface="Calibri"/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1CF42C3-BF42-4859-AFB6-0E055954F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41" y="3533494"/>
            <a:ext cx="11349317" cy="306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33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2FEE-864D-4DA1-B997-F9D21C54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What we actually did...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3F7D-EED7-4EEB-B26C-01B5F2D46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901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>
                <a:latin typeface="Century Gothic"/>
                <a:cs typeface="Calibri"/>
              </a:rPr>
              <a:t>Frontend</a:t>
            </a:r>
          </a:p>
          <a:p>
            <a:pPr>
              <a:buNone/>
            </a:pPr>
            <a:r>
              <a:rPr lang="en-US">
                <a:latin typeface="Century Gothic"/>
                <a:cs typeface="Calibri"/>
              </a:rPr>
              <a:t>Search function of people implemented.</a:t>
            </a:r>
          </a:p>
          <a:p>
            <a:pPr marL="0" indent="0">
              <a:buNone/>
            </a:pPr>
            <a:endParaRPr lang="en-US" b="1">
              <a:latin typeface="Calibri"/>
              <a:cs typeface="Calibri"/>
            </a:endParaRPr>
          </a:p>
        </p:txBody>
      </p:sp>
      <p:pic>
        <p:nvPicPr>
          <p:cNvPr id="4" name="Picture 4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F287D4FA-5A92-426A-BE5E-09D75D7E7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61" y="3059486"/>
            <a:ext cx="19145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88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Steering meeting: 5</vt:lpstr>
      <vt:lpstr>Outline</vt:lpstr>
      <vt:lpstr> Project status </vt:lpstr>
      <vt:lpstr>Last week's accomplishments    What we planned on doing:</vt:lpstr>
      <vt:lpstr>PowerPoint Presentation</vt:lpstr>
      <vt:lpstr>What we actually did...</vt:lpstr>
      <vt:lpstr>What we actually did...</vt:lpstr>
      <vt:lpstr>What we actually did...</vt:lpstr>
      <vt:lpstr>What we actually did...</vt:lpstr>
      <vt:lpstr>What we actually did...</vt:lpstr>
      <vt:lpstr>What we actually did...</vt:lpstr>
      <vt:lpstr>What we actually did...</vt:lpstr>
      <vt:lpstr>This week's plan</vt:lpstr>
      <vt:lpstr>Identified issues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2013-07-15T20:26:40Z</dcterms:created>
  <dcterms:modified xsi:type="dcterms:W3CDTF">2018-12-10T13:14:45Z</dcterms:modified>
</cp:coreProperties>
</file>