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2404E-1137-19DD-0D5C-7050CE2534CF}" v="2" dt="2019-01-15T09:48:02.705"/>
    <p1510:client id="{727478E9-EA9E-59F5-ED26-835B39AD196A}" v="6" dt="2019-01-15T15:38:49.809"/>
    <p1510:client id="{294526CA-E0BE-6213-B308-C197EA684844}" v="9" dt="2019-01-15T15:26:20.791"/>
    <p1510:client id="{E5C8C637-35AD-85C9-FF17-909705817B58}" v="71" dt="2019-01-15T17:33:14.937"/>
    <p1510:client id="{1936785D-3DA7-7C47-2C87-DDAFA98F7068}" v="2" dt="2019-01-15T19:39:58.791"/>
    <p1510:client id="{49214EB1-BB2B-4352-ADF2-0E96BAF5A7A3}" v="9" dt="2019-01-16T08:16:43.868"/>
    <p1510:client id="{1532E345-1909-E93B-44B9-64F05ECBE371}" v="292" dt="2019-01-15T21:49:38.260"/>
    <p1510:client id="{1A471844-0A70-65A7-24B3-855E65DAD923}" v="225" dt="2019-01-15T22:31:36.501"/>
    <p1510:client id="{15CA9EE6-CA2B-4FE6-9FFA-8E9D747328DB}" v="115" dt="2019-01-15T22:47:16.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Vijay Vemasani" userId="S::svi18002@student.mdh.se::00dc291c-3163-4c56-baf7-016b7277d9e1" providerId="AD" clId="Web-{1A471844-0A70-65A7-24B3-855E65DAD923}"/>
    <pc:docChg chg="modSld">
      <pc:chgData name="Sai Vijay Vemasani" userId="S::svi18002@student.mdh.se::00dc291c-3163-4c56-baf7-016b7277d9e1" providerId="AD" clId="Web-{1A471844-0A70-65A7-24B3-855E65DAD923}" dt="2019-01-15T22:31:36.501" v="489" actId="20577"/>
      <pc:docMkLst>
        <pc:docMk/>
      </pc:docMkLst>
      <pc:sldChg chg="modSp">
        <pc:chgData name="Sai Vijay Vemasani" userId="S::svi18002@student.mdh.se::00dc291c-3163-4c56-baf7-016b7277d9e1" providerId="AD" clId="Web-{1A471844-0A70-65A7-24B3-855E65DAD923}" dt="2019-01-15T22:25:50.873" v="138" actId="20577"/>
        <pc:sldMkLst>
          <pc:docMk/>
          <pc:sldMk cId="196066076" sldId="257"/>
        </pc:sldMkLst>
        <pc:spChg chg="mod">
          <ac:chgData name="Sai Vijay Vemasani" userId="S::svi18002@student.mdh.se::00dc291c-3163-4c56-baf7-016b7277d9e1" providerId="AD" clId="Web-{1A471844-0A70-65A7-24B3-855E65DAD923}" dt="2019-01-15T22:25:50.873" v="138" actId="20577"/>
          <ac:spMkLst>
            <pc:docMk/>
            <pc:sldMk cId="196066076" sldId="257"/>
            <ac:spMk id="3" creationId="{296F5FB0-A635-4306-A252-4CD5858C310B}"/>
          </ac:spMkLst>
        </pc:spChg>
      </pc:sldChg>
      <pc:sldChg chg="modSp">
        <pc:chgData name="Sai Vijay Vemasani" userId="S::svi18002@student.mdh.se::00dc291c-3163-4c56-baf7-016b7277d9e1" providerId="AD" clId="Web-{1A471844-0A70-65A7-24B3-855E65DAD923}" dt="2019-01-15T22:31:36.501" v="488" actId="20577"/>
        <pc:sldMkLst>
          <pc:docMk/>
          <pc:sldMk cId="674248782" sldId="258"/>
        </pc:sldMkLst>
        <pc:spChg chg="mod">
          <ac:chgData name="Sai Vijay Vemasani" userId="S::svi18002@student.mdh.se::00dc291c-3163-4c56-baf7-016b7277d9e1" providerId="AD" clId="Web-{1A471844-0A70-65A7-24B3-855E65DAD923}" dt="2019-01-15T22:31:36.501" v="488" actId="20577"/>
          <ac:spMkLst>
            <pc:docMk/>
            <pc:sldMk cId="674248782" sldId="258"/>
            <ac:spMk id="3" creationId="{C56B1E96-45B6-454B-A2ED-F878F092F93C}"/>
          </ac:spMkLst>
        </pc:spChg>
      </pc:sldChg>
    </pc:docChg>
  </pc:docChgLst>
  <pc:docChgLst>
    <pc:chgData name="Erika Weilander" userId="S::ewr15002@student.mdh.se::c0bf1b55-8eeb-426d-b8e4-9439ebf6e844" providerId="AD" clId="Web-{FE0EFF59-21E2-CFDB-A8D3-37A80F564622}"/>
    <pc:docChg chg="addSld modSld">
      <pc:chgData name="Erika Weilander" userId="S::ewr15002@student.mdh.se::c0bf1b55-8eeb-426d-b8e4-9439ebf6e844" providerId="AD" clId="Web-{FE0EFF59-21E2-CFDB-A8D3-37A80F564622}" dt="2019-01-11T18:57:10.581" v="606" actId="20577"/>
      <pc:docMkLst>
        <pc:docMk/>
      </pc:docMkLst>
      <pc:sldChg chg="modSp">
        <pc:chgData name="Erika Weilander" userId="S::ewr15002@student.mdh.se::c0bf1b55-8eeb-426d-b8e4-9439ebf6e844" providerId="AD" clId="Web-{FE0EFF59-21E2-CFDB-A8D3-37A80F564622}" dt="2019-01-11T18:56:07.253" v="591" actId="20577"/>
        <pc:sldMkLst>
          <pc:docMk/>
          <pc:sldMk cId="109857222" sldId="256"/>
        </pc:sldMkLst>
        <pc:spChg chg="mod">
          <ac:chgData name="Erika Weilander" userId="S::ewr15002@student.mdh.se::c0bf1b55-8eeb-426d-b8e4-9439ebf6e844" providerId="AD" clId="Web-{FE0EFF59-21E2-CFDB-A8D3-37A80F564622}" dt="2019-01-11T18:56:07.253" v="591" actId="20577"/>
          <ac:spMkLst>
            <pc:docMk/>
            <pc:sldMk cId="109857222" sldId="256"/>
            <ac:spMk id="2" creationId="{00000000-0000-0000-0000-000000000000}"/>
          </ac:spMkLst>
        </pc:spChg>
        <pc:spChg chg="mod">
          <ac:chgData name="Erika Weilander" userId="S::ewr15002@student.mdh.se::c0bf1b55-8eeb-426d-b8e4-9439ebf6e844" providerId="AD" clId="Web-{FE0EFF59-21E2-CFDB-A8D3-37A80F564622}" dt="2019-01-11T18:55:31.753" v="573" actId="20577"/>
          <ac:spMkLst>
            <pc:docMk/>
            <pc:sldMk cId="109857222" sldId="256"/>
            <ac:spMk id="3" creationId="{00000000-0000-0000-0000-000000000000}"/>
          </ac:spMkLst>
        </pc:spChg>
      </pc:sldChg>
      <pc:sldChg chg="modSp">
        <pc:chgData name="Erika Weilander" userId="S::ewr15002@student.mdh.se::c0bf1b55-8eeb-426d-b8e4-9439ebf6e844" providerId="AD" clId="Web-{FE0EFF59-21E2-CFDB-A8D3-37A80F564622}" dt="2019-01-11T17:13:32.085" v="52" actId="20577"/>
        <pc:sldMkLst>
          <pc:docMk/>
          <pc:sldMk cId="196066076" sldId="257"/>
        </pc:sldMkLst>
        <pc:spChg chg="mod">
          <ac:chgData name="Erika Weilander" userId="S::ewr15002@student.mdh.se::c0bf1b55-8eeb-426d-b8e4-9439ebf6e844" providerId="AD" clId="Web-{FE0EFF59-21E2-CFDB-A8D3-37A80F564622}" dt="2019-01-11T17:13:32.085" v="52" actId="20577"/>
          <ac:spMkLst>
            <pc:docMk/>
            <pc:sldMk cId="196066076" sldId="257"/>
            <ac:spMk id="3" creationId="{296F5FB0-A635-4306-A252-4CD5858C310B}"/>
          </ac:spMkLst>
        </pc:spChg>
      </pc:sldChg>
      <pc:sldChg chg="modSp new">
        <pc:chgData name="Erika Weilander" userId="S::ewr15002@student.mdh.se::c0bf1b55-8eeb-426d-b8e4-9439ebf6e844" providerId="AD" clId="Web-{FE0EFF59-21E2-CFDB-A8D3-37A80F564622}" dt="2019-01-11T18:42:21.158" v="489" actId="20577"/>
        <pc:sldMkLst>
          <pc:docMk/>
          <pc:sldMk cId="674248782" sldId="258"/>
        </pc:sldMkLst>
        <pc:spChg chg="mod">
          <ac:chgData name="Erika Weilander" userId="S::ewr15002@student.mdh.se::c0bf1b55-8eeb-426d-b8e4-9439ebf6e844" providerId="AD" clId="Web-{FE0EFF59-21E2-CFDB-A8D3-37A80F564622}" dt="2019-01-11T17:15:12.413" v="62" actId="20577"/>
          <ac:spMkLst>
            <pc:docMk/>
            <pc:sldMk cId="674248782" sldId="258"/>
            <ac:spMk id="2" creationId="{73E96A5C-BC6D-4486-A0D9-504411D7E5FE}"/>
          </ac:spMkLst>
        </pc:spChg>
        <pc:spChg chg="mod">
          <ac:chgData name="Erika Weilander" userId="S::ewr15002@student.mdh.se::c0bf1b55-8eeb-426d-b8e4-9439ebf6e844" providerId="AD" clId="Web-{FE0EFF59-21E2-CFDB-A8D3-37A80F564622}" dt="2019-01-11T18:42:21.158" v="489" actId="20577"/>
          <ac:spMkLst>
            <pc:docMk/>
            <pc:sldMk cId="674248782" sldId="258"/>
            <ac:spMk id="3" creationId="{C56B1E96-45B6-454B-A2ED-F878F092F93C}"/>
          </ac:spMkLst>
        </pc:spChg>
      </pc:sldChg>
      <pc:sldChg chg="modSp new">
        <pc:chgData name="Erika Weilander" userId="S::ewr15002@student.mdh.se::c0bf1b55-8eeb-426d-b8e4-9439ebf6e844" providerId="AD" clId="Web-{FE0EFF59-21E2-CFDB-A8D3-37A80F564622}" dt="2019-01-11T17:17:19.241" v="77" actId="20577"/>
        <pc:sldMkLst>
          <pc:docMk/>
          <pc:sldMk cId="2294182902" sldId="259"/>
        </pc:sldMkLst>
        <pc:spChg chg="mod">
          <ac:chgData name="Erika Weilander" userId="S::ewr15002@student.mdh.se::c0bf1b55-8eeb-426d-b8e4-9439ebf6e844" providerId="AD" clId="Web-{FE0EFF59-21E2-CFDB-A8D3-37A80F564622}" dt="2019-01-11T17:17:19.241" v="77" actId="20577"/>
          <ac:spMkLst>
            <pc:docMk/>
            <pc:sldMk cId="2294182902" sldId="259"/>
            <ac:spMk id="2" creationId="{4641AD88-45F2-47AF-876D-793E06642D56}"/>
          </ac:spMkLst>
        </pc:spChg>
      </pc:sldChg>
      <pc:sldChg chg="modSp new">
        <pc:chgData name="Erika Weilander" userId="S::ewr15002@student.mdh.se::c0bf1b55-8eeb-426d-b8e4-9439ebf6e844" providerId="AD" clId="Web-{FE0EFF59-21E2-CFDB-A8D3-37A80F564622}" dt="2019-01-11T17:17:42.195" v="82" actId="20577"/>
        <pc:sldMkLst>
          <pc:docMk/>
          <pc:sldMk cId="1045143287" sldId="260"/>
        </pc:sldMkLst>
        <pc:spChg chg="mod">
          <ac:chgData name="Erika Weilander" userId="S::ewr15002@student.mdh.se::c0bf1b55-8eeb-426d-b8e4-9439ebf6e844" providerId="AD" clId="Web-{FE0EFF59-21E2-CFDB-A8D3-37A80F564622}" dt="2019-01-11T17:17:42.195" v="82" actId="20577"/>
          <ac:spMkLst>
            <pc:docMk/>
            <pc:sldMk cId="1045143287" sldId="260"/>
            <ac:spMk id="2" creationId="{CD8D7BEB-6422-42B2-8185-F50B39C3ADFE}"/>
          </ac:spMkLst>
        </pc:spChg>
      </pc:sldChg>
      <pc:sldChg chg="modSp new">
        <pc:chgData name="Erika Weilander" userId="S::ewr15002@student.mdh.se::c0bf1b55-8eeb-426d-b8e4-9439ebf6e844" providerId="AD" clId="Web-{FE0EFF59-21E2-CFDB-A8D3-37A80F564622}" dt="2019-01-11T18:43:54.112" v="494" actId="20577"/>
        <pc:sldMkLst>
          <pc:docMk/>
          <pc:sldMk cId="3396848918" sldId="261"/>
        </pc:sldMkLst>
        <pc:spChg chg="mod">
          <ac:chgData name="Erika Weilander" userId="S::ewr15002@student.mdh.se::c0bf1b55-8eeb-426d-b8e4-9439ebf6e844" providerId="AD" clId="Web-{FE0EFF59-21E2-CFDB-A8D3-37A80F564622}" dt="2019-01-11T17:18:06.695" v="90" actId="20577"/>
          <ac:spMkLst>
            <pc:docMk/>
            <pc:sldMk cId="3396848918" sldId="261"/>
            <ac:spMk id="2" creationId="{47AF53AA-BA35-46DB-934C-E26C2550A1F2}"/>
          </ac:spMkLst>
        </pc:spChg>
        <pc:spChg chg="mod">
          <ac:chgData name="Erika Weilander" userId="S::ewr15002@student.mdh.se::c0bf1b55-8eeb-426d-b8e4-9439ebf6e844" providerId="AD" clId="Web-{FE0EFF59-21E2-CFDB-A8D3-37A80F564622}" dt="2019-01-11T18:43:54.112" v="494" actId="20577"/>
          <ac:spMkLst>
            <pc:docMk/>
            <pc:sldMk cId="3396848918" sldId="261"/>
            <ac:spMk id="3" creationId="{67DBC167-A373-4CBA-BFAD-CB7F8701EBBC}"/>
          </ac:spMkLst>
        </pc:spChg>
      </pc:sldChg>
      <pc:sldChg chg="modSp new">
        <pc:chgData name="Erika Weilander" userId="S::ewr15002@student.mdh.se::c0bf1b55-8eeb-426d-b8e4-9439ebf6e844" providerId="AD" clId="Web-{FE0EFF59-21E2-CFDB-A8D3-37A80F564622}" dt="2019-01-11T18:29:32.330" v="198" actId="20577"/>
        <pc:sldMkLst>
          <pc:docMk/>
          <pc:sldMk cId="1989359220" sldId="262"/>
        </pc:sldMkLst>
        <pc:spChg chg="mod">
          <ac:chgData name="Erika Weilander" userId="S::ewr15002@student.mdh.se::c0bf1b55-8eeb-426d-b8e4-9439ebf6e844" providerId="AD" clId="Web-{FE0EFF59-21E2-CFDB-A8D3-37A80F564622}" dt="2019-01-11T17:18:36.382" v="97" actId="20577"/>
          <ac:spMkLst>
            <pc:docMk/>
            <pc:sldMk cId="1989359220" sldId="262"/>
            <ac:spMk id="2" creationId="{D7BD485B-2FE4-4F39-8714-867B8852D352}"/>
          </ac:spMkLst>
        </pc:spChg>
        <pc:spChg chg="mod">
          <ac:chgData name="Erika Weilander" userId="S::ewr15002@student.mdh.se::c0bf1b55-8eeb-426d-b8e4-9439ebf6e844" providerId="AD" clId="Web-{FE0EFF59-21E2-CFDB-A8D3-37A80F564622}" dt="2019-01-11T18:29:32.330" v="198" actId="20577"/>
          <ac:spMkLst>
            <pc:docMk/>
            <pc:sldMk cId="1989359220" sldId="262"/>
            <ac:spMk id="3" creationId="{D3652C3B-D621-40DB-9AA8-6D926C95FA1F}"/>
          </ac:spMkLst>
        </pc:spChg>
      </pc:sldChg>
      <pc:sldChg chg="modSp new">
        <pc:chgData name="Erika Weilander" userId="S::ewr15002@student.mdh.se::c0bf1b55-8eeb-426d-b8e4-9439ebf6e844" providerId="AD" clId="Web-{FE0EFF59-21E2-CFDB-A8D3-37A80F564622}" dt="2019-01-11T18:41:12.471" v="484" actId="20577"/>
        <pc:sldMkLst>
          <pc:docMk/>
          <pc:sldMk cId="3986706816" sldId="263"/>
        </pc:sldMkLst>
        <pc:spChg chg="mod">
          <ac:chgData name="Erika Weilander" userId="S::ewr15002@student.mdh.se::c0bf1b55-8eeb-426d-b8e4-9439ebf6e844" providerId="AD" clId="Web-{FE0EFF59-21E2-CFDB-A8D3-37A80F564622}" dt="2019-01-11T18:36:15.908" v="295" actId="20577"/>
          <ac:spMkLst>
            <pc:docMk/>
            <pc:sldMk cId="3986706816" sldId="263"/>
            <ac:spMk id="2" creationId="{91AB5E26-09CB-4B49-A4E0-3DDE497E9003}"/>
          </ac:spMkLst>
        </pc:spChg>
        <pc:spChg chg="mod">
          <ac:chgData name="Erika Weilander" userId="S::ewr15002@student.mdh.se::c0bf1b55-8eeb-426d-b8e4-9439ebf6e844" providerId="AD" clId="Web-{FE0EFF59-21E2-CFDB-A8D3-37A80F564622}" dt="2019-01-11T18:41:12.471" v="484" actId="20577"/>
          <ac:spMkLst>
            <pc:docMk/>
            <pc:sldMk cId="3986706816" sldId="263"/>
            <ac:spMk id="3" creationId="{89C54751-71A1-490C-9D36-A03F37FC4E82}"/>
          </ac:spMkLst>
        </pc:spChg>
      </pc:sldChg>
      <pc:sldChg chg="modSp new">
        <pc:chgData name="Erika Weilander" userId="S::ewr15002@student.mdh.se::c0bf1b55-8eeb-426d-b8e4-9439ebf6e844" providerId="AD" clId="Web-{FE0EFF59-21E2-CFDB-A8D3-37A80F564622}" dt="2019-01-11T18:57:10.581" v="605" actId="20577"/>
        <pc:sldMkLst>
          <pc:docMk/>
          <pc:sldMk cId="2397217092" sldId="264"/>
        </pc:sldMkLst>
        <pc:spChg chg="mod">
          <ac:chgData name="Erika Weilander" userId="S::ewr15002@student.mdh.se::c0bf1b55-8eeb-426d-b8e4-9439ebf6e844" providerId="AD" clId="Web-{FE0EFF59-21E2-CFDB-A8D3-37A80F564622}" dt="2019-01-11T18:36:20.518" v="297" actId="20577"/>
          <ac:spMkLst>
            <pc:docMk/>
            <pc:sldMk cId="2397217092" sldId="264"/>
            <ac:spMk id="2" creationId="{0EFAA06E-4DA6-416E-B4F0-43094E362146}"/>
          </ac:spMkLst>
        </pc:spChg>
        <pc:spChg chg="mod">
          <ac:chgData name="Erika Weilander" userId="S::ewr15002@student.mdh.se::c0bf1b55-8eeb-426d-b8e4-9439ebf6e844" providerId="AD" clId="Web-{FE0EFF59-21E2-CFDB-A8D3-37A80F564622}" dt="2019-01-11T18:57:10.581" v="605" actId="20577"/>
          <ac:spMkLst>
            <pc:docMk/>
            <pc:sldMk cId="2397217092" sldId="264"/>
            <ac:spMk id="3" creationId="{42CD45F2-A6C4-4694-9419-2787C7BE3FF3}"/>
          </ac:spMkLst>
        </pc:spChg>
      </pc:sldChg>
      <pc:sldChg chg="addSp delSp modSp new mod setBg">
        <pc:chgData name="Erika Weilander" userId="S::ewr15002@student.mdh.se::c0bf1b55-8eeb-426d-b8e4-9439ebf6e844" providerId="AD" clId="Web-{FE0EFF59-21E2-CFDB-A8D3-37A80F564622}" dt="2019-01-11T18:36:24.736" v="300" actId="20577"/>
        <pc:sldMkLst>
          <pc:docMk/>
          <pc:sldMk cId="3625127838" sldId="265"/>
        </pc:sldMkLst>
        <pc:spChg chg="mod">
          <ac:chgData name="Erika Weilander" userId="S::ewr15002@student.mdh.se::c0bf1b55-8eeb-426d-b8e4-9439ebf6e844" providerId="AD" clId="Web-{FE0EFF59-21E2-CFDB-A8D3-37A80F564622}" dt="2019-01-11T18:36:24.736" v="300" actId="20577"/>
          <ac:spMkLst>
            <pc:docMk/>
            <pc:sldMk cId="3625127838" sldId="265"/>
            <ac:spMk id="2" creationId="{67D04771-57B3-4270-B786-601D253C27EA}"/>
          </ac:spMkLst>
        </pc:spChg>
        <pc:spChg chg="del">
          <ac:chgData name="Erika Weilander" userId="S::ewr15002@student.mdh.se::c0bf1b55-8eeb-426d-b8e4-9439ebf6e844" providerId="AD" clId="Web-{FE0EFF59-21E2-CFDB-A8D3-37A80F564622}" dt="2019-01-11T18:30:46.330" v="201"/>
          <ac:spMkLst>
            <pc:docMk/>
            <pc:sldMk cId="3625127838" sldId="265"/>
            <ac:spMk id="3" creationId="{186CE21F-E1FA-465F-BA78-BC00DC0303AB}"/>
          </ac:spMkLst>
        </pc:spChg>
        <pc:spChg chg="add mod">
          <ac:chgData name="Erika Weilander" userId="S::ewr15002@student.mdh.se::c0bf1b55-8eeb-426d-b8e4-9439ebf6e844" providerId="AD" clId="Web-{FE0EFF59-21E2-CFDB-A8D3-37A80F564622}" dt="2019-01-11T18:32:57.439" v="291" actId="20577"/>
          <ac:spMkLst>
            <pc:docMk/>
            <pc:sldMk cId="3625127838" sldId="265"/>
            <ac:spMk id="9" creationId="{B239ED3F-2D09-420D-A0FC-84AECBE3FBB4}"/>
          </ac:spMkLst>
        </pc:spChg>
        <pc:spChg chg="add">
          <ac:chgData name="Erika Weilander" userId="S::ewr15002@student.mdh.se::c0bf1b55-8eeb-426d-b8e4-9439ebf6e844" providerId="AD" clId="Web-{FE0EFF59-21E2-CFDB-A8D3-37A80F564622}" dt="2019-01-11T18:30:55.986" v="202"/>
          <ac:spMkLst>
            <pc:docMk/>
            <pc:sldMk cId="3625127838" sldId="265"/>
            <ac:spMk id="21" creationId="{9F33B405-D785-4738-B1C0-6A0AA5E98286}"/>
          </ac:spMkLst>
        </pc:spChg>
        <pc:grpChg chg="add">
          <ac:chgData name="Erika Weilander" userId="S::ewr15002@student.mdh.se::c0bf1b55-8eeb-426d-b8e4-9439ebf6e844" providerId="AD" clId="Web-{FE0EFF59-21E2-CFDB-A8D3-37A80F564622}" dt="2019-01-11T18:30:55.986" v="202"/>
          <ac:grpSpMkLst>
            <pc:docMk/>
            <pc:sldMk cId="3625127838" sldId="265"/>
            <ac:grpSpMk id="12" creationId="{6061F655-345C-4AD8-85BC-913D875232C0}"/>
          </ac:grpSpMkLst>
        </pc:grpChg>
        <pc:picChg chg="add del mod ord replId">
          <ac:chgData name="Erika Weilander" userId="S::ewr15002@student.mdh.se::c0bf1b55-8eeb-426d-b8e4-9439ebf6e844" providerId="AD" clId="Web-{FE0EFF59-21E2-CFDB-A8D3-37A80F564622}" dt="2019-01-11T18:30:55.986" v="202"/>
          <ac:picMkLst>
            <pc:docMk/>
            <pc:sldMk cId="3625127838" sldId="265"/>
            <ac:picMk id="6" creationId="{C9F4A57A-49B8-48A9-B4F4-0268BA5636CF}"/>
          </ac:picMkLst>
        </pc:picChg>
        <pc:picChg chg="add">
          <ac:chgData name="Erika Weilander" userId="S::ewr15002@student.mdh.se::c0bf1b55-8eeb-426d-b8e4-9439ebf6e844" providerId="AD" clId="Web-{FE0EFF59-21E2-CFDB-A8D3-37A80F564622}" dt="2019-01-11T18:30:55.986" v="202"/>
          <ac:picMkLst>
            <pc:docMk/>
            <pc:sldMk cId="3625127838" sldId="265"/>
            <ac:picMk id="7" creationId="{C9F4A57A-49B8-48A9-B4F4-0268BA5636CF}"/>
          </ac:picMkLst>
        </pc:picChg>
      </pc:sldChg>
      <pc:sldChg chg="modSp new">
        <pc:chgData name="Erika Weilander" userId="S::ewr15002@student.mdh.se::c0bf1b55-8eeb-426d-b8e4-9439ebf6e844" providerId="AD" clId="Web-{FE0EFF59-21E2-CFDB-A8D3-37A80F564622}" dt="2019-01-11T18:29:07.892" v="171" actId="20577"/>
        <pc:sldMkLst>
          <pc:docMk/>
          <pc:sldMk cId="3368569943" sldId="266"/>
        </pc:sldMkLst>
        <pc:spChg chg="mod">
          <ac:chgData name="Erika Weilander" userId="S::ewr15002@student.mdh.se::c0bf1b55-8eeb-426d-b8e4-9439ebf6e844" providerId="AD" clId="Web-{FE0EFF59-21E2-CFDB-A8D3-37A80F564622}" dt="2019-01-11T18:22:50.689" v="141" actId="20577"/>
          <ac:spMkLst>
            <pc:docMk/>
            <pc:sldMk cId="3368569943" sldId="266"/>
            <ac:spMk id="2" creationId="{E75433ED-8D1B-4A37-98D5-F17B21F0C734}"/>
          </ac:spMkLst>
        </pc:spChg>
        <pc:spChg chg="mod">
          <ac:chgData name="Erika Weilander" userId="S::ewr15002@student.mdh.se::c0bf1b55-8eeb-426d-b8e4-9439ebf6e844" providerId="AD" clId="Web-{FE0EFF59-21E2-CFDB-A8D3-37A80F564622}" dt="2019-01-11T18:29:07.892" v="171" actId="20577"/>
          <ac:spMkLst>
            <pc:docMk/>
            <pc:sldMk cId="3368569943" sldId="266"/>
            <ac:spMk id="3" creationId="{C1A32E23-697C-43A6-8626-4F3E8C5AB8FC}"/>
          </ac:spMkLst>
        </pc:spChg>
      </pc:sldChg>
      <pc:sldChg chg="modSp new">
        <pc:chgData name="Erika Weilander" userId="S::ewr15002@student.mdh.se::c0bf1b55-8eeb-426d-b8e4-9439ebf6e844" providerId="AD" clId="Web-{FE0EFF59-21E2-CFDB-A8D3-37A80F564622}" dt="2019-01-11T18:29:11.377" v="178" actId="20577"/>
        <pc:sldMkLst>
          <pc:docMk/>
          <pc:sldMk cId="3864278947" sldId="267"/>
        </pc:sldMkLst>
        <pc:spChg chg="mod">
          <ac:chgData name="Erika Weilander" userId="S::ewr15002@student.mdh.se::c0bf1b55-8eeb-426d-b8e4-9439ebf6e844" providerId="AD" clId="Web-{FE0EFF59-21E2-CFDB-A8D3-37A80F564622}" dt="2019-01-11T18:24:07.267" v="147" actId="20577"/>
          <ac:spMkLst>
            <pc:docMk/>
            <pc:sldMk cId="3864278947" sldId="267"/>
            <ac:spMk id="2" creationId="{C905FB42-EFF5-42B7-8390-5EF9BAE4486E}"/>
          </ac:spMkLst>
        </pc:spChg>
        <pc:spChg chg="mod">
          <ac:chgData name="Erika Weilander" userId="S::ewr15002@student.mdh.se::c0bf1b55-8eeb-426d-b8e4-9439ebf6e844" providerId="AD" clId="Web-{FE0EFF59-21E2-CFDB-A8D3-37A80F564622}" dt="2019-01-11T18:29:11.377" v="178" actId="20577"/>
          <ac:spMkLst>
            <pc:docMk/>
            <pc:sldMk cId="3864278947" sldId="267"/>
            <ac:spMk id="3" creationId="{E23753D6-96A9-4FD6-9978-752E399CB7B3}"/>
          </ac:spMkLst>
        </pc:spChg>
      </pc:sldChg>
      <pc:sldChg chg="modSp new">
        <pc:chgData name="Erika Weilander" userId="S::ewr15002@student.mdh.se::c0bf1b55-8eeb-426d-b8e4-9439ebf6e844" providerId="AD" clId="Web-{FE0EFF59-21E2-CFDB-A8D3-37A80F564622}" dt="2019-01-11T18:29:18.127" v="189" actId="20577"/>
        <pc:sldMkLst>
          <pc:docMk/>
          <pc:sldMk cId="2860288762" sldId="268"/>
        </pc:sldMkLst>
        <pc:spChg chg="mod">
          <ac:chgData name="Erika Weilander" userId="S::ewr15002@student.mdh.se::c0bf1b55-8eeb-426d-b8e4-9439ebf6e844" providerId="AD" clId="Web-{FE0EFF59-21E2-CFDB-A8D3-37A80F564622}" dt="2019-01-11T18:24:33.017" v="159" actId="20577"/>
          <ac:spMkLst>
            <pc:docMk/>
            <pc:sldMk cId="2860288762" sldId="268"/>
            <ac:spMk id="2" creationId="{36E7455D-DF4F-4CFA-8A68-A3F1DE4AFC53}"/>
          </ac:spMkLst>
        </pc:spChg>
        <pc:spChg chg="mod">
          <ac:chgData name="Erika Weilander" userId="S::ewr15002@student.mdh.se::c0bf1b55-8eeb-426d-b8e4-9439ebf6e844" providerId="AD" clId="Web-{FE0EFF59-21E2-CFDB-A8D3-37A80F564622}" dt="2019-01-11T18:29:18.127" v="189" actId="20577"/>
          <ac:spMkLst>
            <pc:docMk/>
            <pc:sldMk cId="2860288762" sldId="268"/>
            <ac:spMk id="3" creationId="{8A08F025-D6C3-41A8-B547-1D6122807E8E}"/>
          </ac:spMkLst>
        </pc:spChg>
      </pc:sldChg>
      <pc:sldChg chg="addSp delSp modSp new mod setBg setClrOvrMap">
        <pc:chgData name="Erika Weilander" userId="S::ewr15002@student.mdh.se::c0bf1b55-8eeb-426d-b8e4-9439ebf6e844" providerId="AD" clId="Web-{FE0EFF59-21E2-CFDB-A8D3-37A80F564622}" dt="2019-01-11T18:24:55.220" v="168" actId="20577"/>
        <pc:sldMkLst>
          <pc:docMk/>
          <pc:sldMk cId="4143265748" sldId="269"/>
        </pc:sldMkLst>
        <pc:spChg chg="mod">
          <ac:chgData name="Erika Weilander" userId="S::ewr15002@student.mdh.se::c0bf1b55-8eeb-426d-b8e4-9439ebf6e844" providerId="AD" clId="Web-{FE0EFF59-21E2-CFDB-A8D3-37A80F564622}" dt="2019-01-11T18:24:55.220" v="168" actId="20577"/>
          <ac:spMkLst>
            <pc:docMk/>
            <pc:sldMk cId="4143265748" sldId="269"/>
            <ac:spMk id="2" creationId="{EA17D422-0100-4608-9DE1-04E44821807A}"/>
          </ac:spMkLst>
        </pc:spChg>
        <pc:spChg chg="del">
          <ac:chgData name="Erika Weilander" userId="S::ewr15002@student.mdh.se::c0bf1b55-8eeb-426d-b8e4-9439ebf6e844" providerId="AD" clId="Web-{FE0EFF59-21E2-CFDB-A8D3-37A80F564622}" dt="2019-01-11T18:24:47.267" v="161"/>
          <ac:spMkLst>
            <pc:docMk/>
            <pc:sldMk cId="4143265748" sldId="269"/>
            <ac:spMk id="3" creationId="{7F951E92-14E2-46F6-B5EF-A766B2E2EEF0}"/>
          </ac:spMkLst>
        </pc:spChg>
        <pc:spChg chg="add">
          <ac:chgData name="Erika Weilander" userId="S::ewr15002@student.mdh.se::c0bf1b55-8eeb-426d-b8e4-9439ebf6e844" providerId="AD" clId="Web-{FE0EFF59-21E2-CFDB-A8D3-37A80F564622}" dt="2019-01-11T18:24:47.267" v="161"/>
          <ac:spMkLst>
            <pc:docMk/>
            <pc:sldMk cId="4143265748" sldId="269"/>
            <ac:spMk id="12" creationId="{73C0A186-7444-4460-9C37-532E7671E99E}"/>
          </ac:spMkLst>
        </pc:spChg>
        <pc:grpChg chg="add">
          <ac:chgData name="Erika Weilander" userId="S::ewr15002@student.mdh.se::c0bf1b55-8eeb-426d-b8e4-9439ebf6e844" providerId="AD" clId="Web-{FE0EFF59-21E2-CFDB-A8D3-37A80F564622}" dt="2019-01-11T18:24:47.267" v="161"/>
          <ac:grpSpMkLst>
            <pc:docMk/>
            <pc:sldMk cId="4143265748" sldId="269"/>
            <ac:grpSpMk id="8" creationId="{93E10248-AF0E-477D-B4D2-47C02CE4E353}"/>
          </ac:grpSpMkLst>
        </pc:grpChg>
        <pc:grpChg chg="add">
          <ac:chgData name="Erika Weilander" userId="S::ewr15002@student.mdh.se::c0bf1b55-8eeb-426d-b8e4-9439ebf6e844" providerId="AD" clId="Web-{FE0EFF59-21E2-CFDB-A8D3-37A80F564622}" dt="2019-01-11T18:24:47.267" v="161"/>
          <ac:grpSpMkLst>
            <pc:docMk/>
            <pc:sldMk cId="4143265748" sldId="269"/>
            <ac:grpSpMk id="14" creationId="{F1ECA4FE-7D2F-4576-B767-3A5F5ABFE90F}"/>
          </ac:grpSpMkLst>
        </pc:grpChg>
        <pc:cxnChg chg="add">
          <ac:chgData name="Erika Weilander" userId="S::ewr15002@student.mdh.se::c0bf1b55-8eeb-426d-b8e4-9439ebf6e844" providerId="AD" clId="Web-{FE0EFF59-21E2-CFDB-A8D3-37A80F564622}" dt="2019-01-11T18:24:47.267" v="161"/>
          <ac:cxnSpMkLst>
            <pc:docMk/>
            <pc:sldMk cId="4143265748" sldId="269"/>
            <ac:cxnSpMk id="18" creationId="{E81F53E2-F556-42FA-8D24-113839EE19F8}"/>
          </ac:cxnSpMkLst>
        </pc:cxnChg>
      </pc:sldChg>
    </pc:docChg>
  </pc:docChgLst>
  <pc:docChgLst>
    <pc:chgData name="Filip Andersson" userId="S::fan15003@student.mdh.se::97713224-4c1e-4221-8a5e-ffb1436f3fec" providerId="AD" clId="Web-{1532E345-1909-E93B-44B9-64F05ECBE371}"/>
    <pc:docChg chg="modSld">
      <pc:chgData name="Filip Andersson" userId="S::fan15003@student.mdh.se::97713224-4c1e-4221-8a5e-ffb1436f3fec" providerId="AD" clId="Web-{1532E345-1909-E93B-44B9-64F05ECBE371}" dt="2019-01-15T21:49:38.260" v="566" actId="20577"/>
      <pc:docMkLst>
        <pc:docMk/>
      </pc:docMkLst>
      <pc:sldChg chg="modSp">
        <pc:chgData name="Filip Andersson" userId="S::fan15003@student.mdh.se::97713224-4c1e-4221-8a5e-ffb1436f3fec" providerId="AD" clId="Web-{1532E345-1909-E93B-44B9-64F05ECBE371}" dt="2019-01-15T21:47:57.416" v="542" actId="20577"/>
        <pc:sldMkLst>
          <pc:docMk/>
          <pc:sldMk cId="3368569943" sldId="266"/>
        </pc:sldMkLst>
        <pc:spChg chg="mod">
          <ac:chgData name="Filip Andersson" userId="S::fan15003@student.mdh.se::97713224-4c1e-4221-8a5e-ffb1436f3fec" providerId="AD" clId="Web-{1532E345-1909-E93B-44B9-64F05ECBE371}" dt="2019-01-15T21:47:57.416" v="542" actId="20577"/>
          <ac:spMkLst>
            <pc:docMk/>
            <pc:sldMk cId="3368569943" sldId="266"/>
            <ac:spMk id="2" creationId="{E75433ED-8D1B-4A37-98D5-F17B21F0C734}"/>
          </ac:spMkLst>
        </pc:spChg>
        <pc:spChg chg="mod">
          <ac:chgData name="Filip Andersson" userId="S::fan15003@student.mdh.se::97713224-4c1e-4221-8a5e-ffb1436f3fec" providerId="AD" clId="Web-{1532E345-1909-E93B-44B9-64F05ECBE371}" dt="2019-01-15T21:32:04.866" v="230" actId="20577"/>
          <ac:spMkLst>
            <pc:docMk/>
            <pc:sldMk cId="3368569943" sldId="266"/>
            <ac:spMk id="3" creationId="{C1A32E23-697C-43A6-8626-4F3E8C5AB8FC}"/>
          </ac:spMkLst>
        </pc:spChg>
      </pc:sldChg>
      <pc:sldChg chg="modSp">
        <pc:chgData name="Filip Andersson" userId="S::fan15003@student.mdh.se::97713224-4c1e-4221-8a5e-ffb1436f3fec" providerId="AD" clId="Web-{1532E345-1909-E93B-44B9-64F05ECBE371}" dt="2019-01-15T21:34:51.538" v="508" actId="20577"/>
        <pc:sldMkLst>
          <pc:docMk/>
          <pc:sldMk cId="3864278947" sldId="267"/>
        </pc:sldMkLst>
        <pc:spChg chg="mod">
          <ac:chgData name="Filip Andersson" userId="S::fan15003@student.mdh.se::97713224-4c1e-4221-8a5e-ffb1436f3fec" providerId="AD" clId="Web-{1532E345-1909-E93B-44B9-64F05ECBE371}" dt="2019-01-15T21:34:51.538" v="508" actId="20577"/>
          <ac:spMkLst>
            <pc:docMk/>
            <pc:sldMk cId="3864278947" sldId="267"/>
            <ac:spMk id="3" creationId="{E23753D6-96A9-4FD6-9978-752E399CB7B3}"/>
          </ac:spMkLst>
        </pc:spChg>
      </pc:sldChg>
      <pc:sldChg chg="modSp">
        <pc:chgData name="Filip Andersson" userId="S::fan15003@student.mdh.se::97713224-4c1e-4221-8a5e-ffb1436f3fec" providerId="AD" clId="Web-{1532E345-1909-E93B-44B9-64F05ECBE371}" dt="2019-01-15T21:49:38.260" v="566" actId="20577"/>
        <pc:sldMkLst>
          <pc:docMk/>
          <pc:sldMk cId="2860288762" sldId="268"/>
        </pc:sldMkLst>
        <pc:spChg chg="mod">
          <ac:chgData name="Filip Andersson" userId="S::fan15003@student.mdh.se::97713224-4c1e-4221-8a5e-ffb1436f3fec" providerId="AD" clId="Web-{1532E345-1909-E93B-44B9-64F05ECBE371}" dt="2019-01-15T21:49:38.260" v="566" actId="20577"/>
          <ac:spMkLst>
            <pc:docMk/>
            <pc:sldMk cId="2860288762" sldId="268"/>
            <ac:spMk id="2" creationId="{36E7455D-DF4F-4CFA-8A68-A3F1DE4AFC53}"/>
          </ac:spMkLst>
        </pc:spChg>
        <pc:spChg chg="mod">
          <ac:chgData name="Filip Andersson" userId="S::fan15003@student.mdh.se::97713224-4c1e-4221-8a5e-ffb1436f3fec" providerId="AD" clId="Web-{1532E345-1909-E93B-44B9-64F05ECBE371}" dt="2019-01-15T21:48:50.806" v="559" actId="20577"/>
          <ac:spMkLst>
            <pc:docMk/>
            <pc:sldMk cId="2860288762" sldId="268"/>
            <ac:spMk id="3" creationId="{8A08F025-D6C3-41A8-B547-1D6122807E8E}"/>
          </ac:spMkLst>
        </pc:spChg>
      </pc:sldChg>
    </pc:docChg>
  </pc:docChgLst>
  <pc:docChgLst>
    <pc:chgData name="Christoffer Parkkila" userId="S::cpa16002@student.mdh.se::95baa5ff-df8e-4dd5-b974-609c00dbd6b6" providerId="AD" clId="Web-{294526CA-E0BE-6213-B308-C197EA684844}"/>
    <pc:docChg chg="addSld delSld modSld">
      <pc:chgData name="Christoffer Parkkila" userId="S::cpa16002@student.mdh.se::95baa5ff-df8e-4dd5-b974-609c00dbd6b6" providerId="AD" clId="Web-{294526CA-E0BE-6213-B308-C197EA684844}" dt="2019-01-15T15:39:01.006" v="55"/>
      <pc:docMkLst>
        <pc:docMk/>
      </pc:docMkLst>
      <pc:sldChg chg="addSp delSp modSp mod setBg">
        <pc:chgData name="Christoffer Parkkila" userId="S::cpa16002@student.mdh.se::95baa5ff-df8e-4dd5-b974-609c00dbd6b6" providerId="AD" clId="Web-{294526CA-E0BE-6213-B308-C197EA684844}" dt="2019-01-15T15:39:01.006" v="55"/>
        <pc:sldMkLst>
          <pc:docMk/>
          <pc:sldMk cId="3986706816" sldId="263"/>
        </pc:sldMkLst>
        <pc:spChg chg="mod">
          <ac:chgData name="Christoffer Parkkila" userId="S::cpa16002@student.mdh.se::95baa5ff-df8e-4dd5-b974-609c00dbd6b6" providerId="AD" clId="Web-{294526CA-E0BE-6213-B308-C197EA684844}" dt="2019-01-15T15:39:01.006" v="55"/>
          <ac:spMkLst>
            <pc:docMk/>
            <pc:sldMk cId="3986706816" sldId="263"/>
            <ac:spMk id="2" creationId="{91AB5E26-09CB-4B49-A4E0-3DDE497E9003}"/>
          </ac:spMkLst>
        </pc:spChg>
        <pc:spChg chg="add del mod replId">
          <ac:chgData name="Christoffer Parkkila" userId="S::cpa16002@student.mdh.se::95baa5ff-df8e-4dd5-b974-609c00dbd6b6" providerId="AD" clId="Web-{294526CA-E0BE-6213-B308-C197EA684844}" dt="2019-01-15T15:39:01.006" v="55"/>
          <ac:spMkLst>
            <pc:docMk/>
            <pc:sldMk cId="3986706816" sldId="263"/>
            <ac:spMk id="3" creationId="{89C54751-71A1-490C-9D36-A03F37FC4E82}"/>
          </ac:spMkLst>
        </pc:spChg>
        <pc:spChg chg="add del">
          <ac:chgData name="Christoffer Parkkila" userId="S::cpa16002@student.mdh.se::95baa5ff-df8e-4dd5-b974-609c00dbd6b6" providerId="AD" clId="Web-{294526CA-E0BE-6213-B308-C197EA684844}" dt="2019-01-15T15:39:01.006" v="55"/>
          <ac:spMkLst>
            <pc:docMk/>
            <pc:sldMk cId="3986706816" sldId="263"/>
            <ac:spMk id="19" creationId="{CC28BCC9-4093-4FD5-83EB-7EC297F51396}"/>
          </ac:spMkLst>
        </pc:spChg>
        <pc:grpChg chg="add del">
          <ac:chgData name="Christoffer Parkkila" userId="S::cpa16002@student.mdh.se::95baa5ff-df8e-4dd5-b974-609c00dbd6b6" providerId="AD" clId="Web-{294526CA-E0BE-6213-B308-C197EA684844}" dt="2019-01-15T15:39:01.006" v="55"/>
          <ac:grpSpMkLst>
            <pc:docMk/>
            <pc:sldMk cId="3986706816" sldId="263"/>
            <ac:grpSpMk id="10" creationId="{08BCF048-8940-4354-B9EC-5AD74E283CE3}"/>
          </ac:grpSpMkLst>
        </pc:grpChg>
        <pc:graphicFrameChg chg="add del">
          <ac:chgData name="Christoffer Parkkila" userId="S::cpa16002@student.mdh.se::95baa5ff-df8e-4dd5-b974-609c00dbd6b6" providerId="AD" clId="Web-{294526CA-E0BE-6213-B308-C197EA684844}" dt="2019-01-15T15:39:01.006" v="55"/>
          <ac:graphicFrameMkLst>
            <pc:docMk/>
            <pc:sldMk cId="3986706816" sldId="263"/>
            <ac:graphicFrameMk id="5" creationId="{7DB2BE79-F5CD-44EE-A557-07A3C22F6860}"/>
          </ac:graphicFrameMkLst>
        </pc:graphicFrameChg>
      </pc:sldChg>
      <pc:sldChg chg="addSp delSp modSp new mod setBg">
        <pc:chgData name="Christoffer Parkkila" userId="S::cpa16002@student.mdh.se::95baa5ff-df8e-4dd5-b974-609c00dbd6b6" providerId="AD" clId="Web-{294526CA-E0BE-6213-B308-C197EA684844}" dt="2019-01-15T15:26:41.760" v="19"/>
        <pc:sldMkLst>
          <pc:docMk/>
          <pc:sldMk cId="595008576" sldId="270"/>
        </pc:sldMkLst>
        <pc:spChg chg="del mod">
          <ac:chgData name="Christoffer Parkkila" userId="S::cpa16002@student.mdh.se::95baa5ff-df8e-4dd5-b974-609c00dbd6b6" providerId="AD" clId="Web-{294526CA-E0BE-6213-B308-C197EA684844}" dt="2019-01-15T15:23:35.745" v="5"/>
          <ac:spMkLst>
            <pc:docMk/>
            <pc:sldMk cId="595008576" sldId="270"/>
            <ac:spMk id="2" creationId="{CCB1E50D-5933-41F4-A51F-DE19A40BABF6}"/>
          </ac:spMkLst>
        </pc:spChg>
        <pc:spChg chg="del">
          <ac:chgData name="Christoffer Parkkila" userId="S::cpa16002@student.mdh.se::95baa5ff-df8e-4dd5-b974-609c00dbd6b6" providerId="AD" clId="Web-{294526CA-E0BE-6213-B308-C197EA684844}" dt="2019-01-15T15:23:04.105" v="1"/>
          <ac:spMkLst>
            <pc:docMk/>
            <pc:sldMk cId="595008576" sldId="270"/>
            <ac:spMk id="3" creationId="{57B0B9EA-9C85-4C1A-9962-7C0351F966E4}"/>
          </ac:spMkLst>
        </pc:spChg>
        <pc:spChg chg="add del mod">
          <ac:chgData name="Christoffer Parkkila" userId="S::cpa16002@student.mdh.se::95baa5ff-df8e-4dd5-b974-609c00dbd6b6" providerId="AD" clId="Web-{294526CA-E0BE-6213-B308-C197EA684844}" dt="2019-01-15T15:26:32.025" v="18"/>
          <ac:spMkLst>
            <pc:docMk/>
            <pc:sldMk cId="595008576" sldId="270"/>
            <ac:spMk id="8" creationId="{D29ABF3F-78F2-43C0-8C00-6F397D99B6ED}"/>
          </ac:spMkLst>
        </pc:spChg>
        <pc:spChg chg="add del">
          <ac:chgData name="Christoffer Parkkila" userId="S::cpa16002@student.mdh.se::95baa5ff-df8e-4dd5-b974-609c00dbd6b6" providerId="AD" clId="Web-{294526CA-E0BE-6213-B308-C197EA684844}" dt="2019-01-15T15:23:35.745" v="5"/>
          <ac:spMkLst>
            <pc:docMk/>
            <pc:sldMk cId="595008576" sldId="270"/>
            <ac:spMk id="12" creationId="{CC79B2C4-EF9C-492F-BC64-5300A7A2F2DB}"/>
          </ac:spMkLst>
        </pc:spChg>
        <pc:spChg chg="add del">
          <ac:chgData name="Christoffer Parkkila" userId="S::cpa16002@student.mdh.se::95baa5ff-df8e-4dd5-b974-609c00dbd6b6" providerId="AD" clId="Web-{294526CA-E0BE-6213-B308-C197EA684844}" dt="2019-01-15T15:23:35.745" v="5"/>
          <ac:spMkLst>
            <pc:docMk/>
            <pc:sldMk cId="595008576" sldId="270"/>
            <ac:spMk id="14" creationId="{0599BEDA-CEC9-4E6C-B05D-1353D0F165D9}"/>
          </ac:spMkLst>
        </pc:spChg>
        <pc:spChg chg="add del mod replId">
          <ac:chgData name="Christoffer Parkkila" userId="S::cpa16002@student.mdh.se::95baa5ff-df8e-4dd5-b974-609c00dbd6b6" providerId="AD" clId="Web-{294526CA-E0BE-6213-B308-C197EA684844}" dt="2019-01-15T15:23:35.745" v="5"/>
          <ac:spMkLst>
            <pc:docMk/>
            <pc:sldMk cId="595008576" sldId="270"/>
            <ac:spMk id="16" creationId="{9DB3C5F7-C95D-494E-9498-F3073625C15D}"/>
          </ac:spMkLst>
        </pc:spChg>
        <pc:spChg chg="add del">
          <ac:chgData name="Christoffer Parkkila" userId="S::cpa16002@student.mdh.se::95baa5ff-df8e-4dd5-b974-609c00dbd6b6" providerId="AD" clId="Web-{294526CA-E0BE-6213-B308-C197EA684844}" dt="2019-01-15T15:26:41.760" v="19"/>
          <ac:spMkLst>
            <pc:docMk/>
            <pc:sldMk cId="595008576" sldId="270"/>
            <ac:spMk id="20" creationId="{388DD50E-1D2D-48C6-A470-79FB7F337F8A}"/>
          </ac:spMkLst>
        </pc:spChg>
        <pc:spChg chg="add del">
          <ac:chgData name="Christoffer Parkkila" userId="S::cpa16002@student.mdh.se::95baa5ff-df8e-4dd5-b974-609c00dbd6b6" providerId="AD" clId="Web-{294526CA-E0BE-6213-B308-C197EA684844}" dt="2019-01-15T15:26:41.760" v="19"/>
          <ac:spMkLst>
            <pc:docMk/>
            <pc:sldMk cId="595008576" sldId="270"/>
            <ac:spMk id="22" creationId="{3DB0ED7D-0741-41C8-9BCD-85B80680FB6C}"/>
          </ac:spMkLst>
        </pc:spChg>
        <pc:spChg chg="add">
          <ac:chgData name="Christoffer Parkkila" userId="S::cpa16002@student.mdh.se::95baa5ff-df8e-4dd5-b974-609c00dbd6b6" providerId="AD" clId="Web-{294526CA-E0BE-6213-B308-C197EA684844}" dt="2019-01-15T15:26:41.760" v="19"/>
          <ac:spMkLst>
            <pc:docMk/>
            <pc:sldMk cId="595008576" sldId="270"/>
            <ac:spMk id="27" creationId="{388DD50E-1D2D-48C6-A470-79FB7F337F8A}"/>
          </ac:spMkLst>
        </pc:spChg>
        <pc:spChg chg="add">
          <ac:chgData name="Christoffer Parkkila" userId="S::cpa16002@student.mdh.se::95baa5ff-df8e-4dd5-b974-609c00dbd6b6" providerId="AD" clId="Web-{294526CA-E0BE-6213-B308-C197EA684844}" dt="2019-01-15T15:26:41.760" v="19"/>
          <ac:spMkLst>
            <pc:docMk/>
            <pc:sldMk cId="595008576" sldId="270"/>
            <ac:spMk id="29" creationId="{3DB0ED7D-0741-41C8-9BCD-85B80680FB6C}"/>
          </ac:spMkLst>
        </pc:spChg>
        <pc:picChg chg="add del mod ord replId">
          <ac:chgData name="Christoffer Parkkila" userId="S::cpa16002@student.mdh.se::95baa5ff-df8e-4dd5-b974-609c00dbd6b6" providerId="AD" clId="Web-{294526CA-E0BE-6213-B308-C197EA684844}" dt="2019-01-15T15:23:11.714" v="2"/>
          <ac:picMkLst>
            <pc:docMk/>
            <pc:sldMk cId="595008576" sldId="270"/>
            <ac:picMk id="6" creationId="{EA12488C-A3FA-4CB5-BD63-ED67E37C0D91}"/>
          </ac:picMkLst>
        </pc:picChg>
        <pc:picChg chg="add del mod">
          <ac:chgData name="Christoffer Parkkila" userId="S::cpa16002@student.mdh.se::95baa5ff-df8e-4dd5-b974-609c00dbd6b6" providerId="AD" clId="Web-{294526CA-E0BE-6213-B308-C197EA684844}" dt="2019-01-15T15:23:35.745" v="5"/>
          <ac:picMkLst>
            <pc:docMk/>
            <pc:sldMk cId="595008576" sldId="270"/>
            <ac:picMk id="7" creationId="{EA12488C-A3FA-4CB5-BD63-ED67E37C0D91}"/>
          </ac:picMkLst>
        </pc:picChg>
        <pc:picChg chg="add mod ord">
          <ac:chgData name="Christoffer Parkkila" userId="S::cpa16002@student.mdh.se::95baa5ff-df8e-4dd5-b974-609c00dbd6b6" providerId="AD" clId="Web-{294526CA-E0BE-6213-B308-C197EA684844}" dt="2019-01-15T15:26:41.760" v="19"/>
          <ac:picMkLst>
            <pc:docMk/>
            <pc:sldMk cId="595008576" sldId="270"/>
            <ac:picMk id="9" creationId="{44023D3B-EBC6-4DE7-B432-3720321AE06A}"/>
          </ac:picMkLst>
        </pc:picChg>
        <pc:picChg chg="add del mod">
          <ac:chgData name="Christoffer Parkkila" userId="S::cpa16002@student.mdh.se::95baa5ff-df8e-4dd5-b974-609c00dbd6b6" providerId="AD" clId="Web-{294526CA-E0BE-6213-B308-C197EA684844}" dt="2019-01-15T15:26:22.322" v="16"/>
          <ac:picMkLst>
            <pc:docMk/>
            <pc:sldMk cId="595008576" sldId="270"/>
            <ac:picMk id="17" creationId="{EA12488C-A3FA-4CB5-BD63-ED67E37C0D91}"/>
          </ac:picMkLst>
        </pc:picChg>
      </pc:sldChg>
      <pc:sldChg chg="addSp delSp modSp new mod setBg">
        <pc:chgData name="Christoffer Parkkila" userId="S::cpa16002@student.mdh.se::95baa5ff-df8e-4dd5-b974-609c00dbd6b6" providerId="AD" clId="Web-{294526CA-E0BE-6213-B308-C197EA684844}" dt="2019-01-15T15:26:53.900" v="21"/>
        <pc:sldMkLst>
          <pc:docMk/>
          <pc:sldMk cId="3328466212" sldId="271"/>
        </pc:sldMkLst>
        <pc:spChg chg="del">
          <ac:chgData name="Christoffer Parkkila" userId="S::cpa16002@student.mdh.se::95baa5ff-df8e-4dd5-b974-609c00dbd6b6" providerId="AD" clId="Web-{294526CA-E0BE-6213-B308-C197EA684844}" dt="2019-01-15T15:25:23.604" v="8"/>
          <ac:spMkLst>
            <pc:docMk/>
            <pc:sldMk cId="3328466212" sldId="271"/>
            <ac:spMk id="2" creationId="{1976190D-6BD1-4888-80DB-5420518E0FA4}"/>
          </ac:spMkLst>
        </pc:spChg>
        <pc:spChg chg="del">
          <ac:chgData name="Christoffer Parkkila" userId="S::cpa16002@student.mdh.se::95baa5ff-df8e-4dd5-b974-609c00dbd6b6" providerId="AD" clId="Web-{294526CA-E0BE-6213-B308-C197EA684844}" dt="2019-01-15T15:25:16.448" v="7"/>
          <ac:spMkLst>
            <pc:docMk/>
            <pc:sldMk cId="3328466212" sldId="271"/>
            <ac:spMk id="3" creationId="{492D61A9-25E5-4765-ACF7-B12A5F8E0CD8}"/>
          </ac:spMkLst>
        </pc:spChg>
        <pc:spChg chg="add del mod">
          <ac:chgData name="Christoffer Parkkila" userId="S::cpa16002@student.mdh.se::95baa5ff-df8e-4dd5-b974-609c00dbd6b6" providerId="AD" clId="Web-{294526CA-E0BE-6213-B308-C197EA684844}" dt="2019-01-15T15:26:51.166" v="20"/>
          <ac:spMkLst>
            <pc:docMk/>
            <pc:sldMk cId="3328466212" sldId="271"/>
            <ac:spMk id="7" creationId="{4FA8DD02-6440-4ED2-B04C-A15CD67F9996}"/>
          </ac:spMkLst>
        </pc:spChg>
        <pc:spChg chg="add del">
          <ac:chgData name="Christoffer Parkkila" userId="S::cpa16002@student.mdh.se::95baa5ff-df8e-4dd5-b974-609c00dbd6b6" providerId="AD" clId="Web-{294526CA-E0BE-6213-B308-C197EA684844}" dt="2019-01-15T15:26:53.900" v="21"/>
          <ac:spMkLst>
            <pc:docMk/>
            <pc:sldMk cId="3328466212" sldId="271"/>
            <ac:spMk id="9" creationId="{388DD50E-1D2D-48C6-A470-79FB7F337F8A}"/>
          </ac:spMkLst>
        </pc:spChg>
        <pc:spChg chg="add del">
          <ac:chgData name="Christoffer Parkkila" userId="S::cpa16002@student.mdh.se::95baa5ff-df8e-4dd5-b974-609c00dbd6b6" providerId="AD" clId="Web-{294526CA-E0BE-6213-B308-C197EA684844}" dt="2019-01-15T15:26:53.900" v="21"/>
          <ac:spMkLst>
            <pc:docMk/>
            <pc:sldMk cId="3328466212" sldId="271"/>
            <ac:spMk id="11" creationId="{3DB0ED7D-0741-41C8-9BCD-85B80680FB6C}"/>
          </ac:spMkLst>
        </pc:spChg>
        <pc:spChg chg="add">
          <ac:chgData name="Christoffer Parkkila" userId="S::cpa16002@student.mdh.se::95baa5ff-df8e-4dd5-b974-609c00dbd6b6" providerId="AD" clId="Web-{294526CA-E0BE-6213-B308-C197EA684844}" dt="2019-01-15T15:26:53.900" v="21"/>
          <ac:spMkLst>
            <pc:docMk/>
            <pc:sldMk cId="3328466212" sldId="271"/>
            <ac:spMk id="16" creationId="{388DD50E-1D2D-48C6-A470-79FB7F337F8A}"/>
          </ac:spMkLst>
        </pc:spChg>
        <pc:spChg chg="add">
          <ac:chgData name="Christoffer Parkkila" userId="S::cpa16002@student.mdh.se::95baa5ff-df8e-4dd5-b974-609c00dbd6b6" providerId="AD" clId="Web-{294526CA-E0BE-6213-B308-C197EA684844}" dt="2019-01-15T15:26:53.900" v="21"/>
          <ac:spMkLst>
            <pc:docMk/>
            <pc:sldMk cId="3328466212" sldId="271"/>
            <ac:spMk id="18" creationId="{3DB0ED7D-0741-41C8-9BCD-85B80680FB6C}"/>
          </ac:spMkLst>
        </pc:spChg>
        <pc:picChg chg="add del mod ord">
          <ac:chgData name="Christoffer Parkkila" userId="S::cpa16002@student.mdh.se::95baa5ff-df8e-4dd5-b974-609c00dbd6b6" providerId="AD" clId="Web-{294526CA-E0BE-6213-B308-C197EA684844}" dt="2019-01-15T15:26:24.791" v="17"/>
          <ac:picMkLst>
            <pc:docMk/>
            <pc:sldMk cId="3328466212" sldId="271"/>
            <ac:picMk id="4" creationId="{0DC697CF-5FE9-4508-925B-FED7A8498585}"/>
          </ac:picMkLst>
        </pc:picChg>
        <pc:picChg chg="add mod ord">
          <ac:chgData name="Christoffer Parkkila" userId="S::cpa16002@student.mdh.se::95baa5ff-df8e-4dd5-b974-609c00dbd6b6" providerId="AD" clId="Web-{294526CA-E0BE-6213-B308-C197EA684844}" dt="2019-01-15T15:26:53.900" v="21"/>
          <ac:picMkLst>
            <pc:docMk/>
            <pc:sldMk cId="3328466212" sldId="271"/>
            <ac:picMk id="8" creationId="{19FE8829-1F8E-4DA6-BCE5-777FCC9A702C}"/>
          </ac:picMkLst>
        </pc:picChg>
      </pc:sldChg>
      <pc:sldChg chg="addSp delSp modSp new mod setBg">
        <pc:chgData name="Christoffer Parkkila" userId="S::cpa16002@student.mdh.se::95baa5ff-df8e-4dd5-b974-609c00dbd6b6" providerId="AD" clId="Web-{294526CA-E0BE-6213-B308-C197EA684844}" dt="2019-01-15T15:27:15.947" v="24"/>
        <pc:sldMkLst>
          <pc:docMk/>
          <pc:sldMk cId="989134699" sldId="272"/>
        </pc:sldMkLst>
        <pc:spChg chg="del">
          <ac:chgData name="Christoffer Parkkila" userId="S::cpa16002@student.mdh.se::95baa5ff-df8e-4dd5-b974-609c00dbd6b6" providerId="AD" clId="Web-{294526CA-E0BE-6213-B308-C197EA684844}" dt="2019-01-15T15:27:15.947" v="24"/>
          <ac:spMkLst>
            <pc:docMk/>
            <pc:sldMk cId="989134699" sldId="272"/>
            <ac:spMk id="2" creationId="{796C7D09-A3A2-4C1D-B01D-F86DA8AA6705}"/>
          </ac:spMkLst>
        </pc:spChg>
        <pc:spChg chg="del">
          <ac:chgData name="Christoffer Parkkila" userId="S::cpa16002@student.mdh.se::95baa5ff-df8e-4dd5-b974-609c00dbd6b6" providerId="AD" clId="Web-{294526CA-E0BE-6213-B308-C197EA684844}" dt="2019-01-15T15:27:13.244" v="23"/>
          <ac:spMkLst>
            <pc:docMk/>
            <pc:sldMk cId="989134699" sldId="272"/>
            <ac:spMk id="3" creationId="{FCC52A61-45E8-413D-B878-5258D78A11C0}"/>
          </ac:spMkLst>
        </pc:spChg>
        <pc:spChg chg="add">
          <ac:chgData name="Christoffer Parkkila" userId="S::cpa16002@student.mdh.se::95baa5ff-df8e-4dd5-b974-609c00dbd6b6" providerId="AD" clId="Web-{294526CA-E0BE-6213-B308-C197EA684844}" dt="2019-01-15T15:27:15.947" v="24"/>
          <ac:spMkLst>
            <pc:docMk/>
            <pc:sldMk cId="989134699" sldId="272"/>
            <ac:spMk id="9" creationId="{388DD50E-1D2D-48C6-A470-79FB7F337F8A}"/>
          </ac:spMkLst>
        </pc:spChg>
        <pc:spChg chg="add">
          <ac:chgData name="Christoffer Parkkila" userId="S::cpa16002@student.mdh.se::95baa5ff-df8e-4dd5-b974-609c00dbd6b6" providerId="AD" clId="Web-{294526CA-E0BE-6213-B308-C197EA684844}" dt="2019-01-15T15:27:15.947" v="24"/>
          <ac:spMkLst>
            <pc:docMk/>
            <pc:sldMk cId="989134699" sldId="272"/>
            <ac:spMk id="11" creationId="{3DB0ED7D-0741-41C8-9BCD-85B80680FB6C}"/>
          </ac:spMkLst>
        </pc:spChg>
        <pc:picChg chg="add mod ord">
          <ac:chgData name="Christoffer Parkkila" userId="S::cpa16002@student.mdh.se::95baa5ff-df8e-4dd5-b974-609c00dbd6b6" providerId="AD" clId="Web-{294526CA-E0BE-6213-B308-C197EA684844}" dt="2019-01-15T15:27:15.947" v="24"/>
          <ac:picMkLst>
            <pc:docMk/>
            <pc:sldMk cId="989134699" sldId="272"/>
            <ac:picMk id="4" creationId="{D2C7274C-EBF1-44C2-9BA1-7815DD455366}"/>
          </ac:picMkLst>
        </pc:picChg>
      </pc:sldChg>
      <pc:sldChg chg="addSp delSp modSp new mod setBg">
        <pc:chgData name="Christoffer Parkkila" userId="S::cpa16002@student.mdh.se::95baa5ff-df8e-4dd5-b974-609c00dbd6b6" providerId="AD" clId="Web-{294526CA-E0BE-6213-B308-C197EA684844}" dt="2019-01-15T15:27:46.650" v="27"/>
        <pc:sldMkLst>
          <pc:docMk/>
          <pc:sldMk cId="1875943366" sldId="273"/>
        </pc:sldMkLst>
        <pc:spChg chg="del">
          <ac:chgData name="Christoffer Parkkila" userId="S::cpa16002@student.mdh.se::95baa5ff-df8e-4dd5-b974-609c00dbd6b6" providerId="AD" clId="Web-{294526CA-E0BE-6213-B308-C197EA684844}" dt="2019-01-15T15:27:46.650" v="27"/>
          <ac:spMkLst>
            <pc:docMk/>
            <pc:sldMk cId="1875943366" sldId="273"/>
            <ac:spMk id="2" creationId="{32881E84-5203-47CE-A562-87D18E9B4A3D}"/>
          </ac:spMkLst>
        </pc:spChg>
        <pc:spChg chg="del">
          <ac:chgData name="Christoffer Parkkila" userId="S::cpa16002@student.mdh.se::95baa5ff-df8e-4dd5-b974-609c00dbd6b6" providerId="AD" clId="Web-{294526CA-E0BE-6213-B308-C197EA684844}" dt="2019-01-15T15:27:44.041" v="26"/>
          <ac:spMkLst>
            <pc:docMk/>
            <pc:sldMk cId="1875943366" sldId="273"/>
            <ac:spMk id="3" creationId="{E1814B51-3507-48F6-A5B6-2B987D2B5072}"/>
          </ac:spMkLst>
        </pc:spChg>
        <pc:spChg chg="add">
          <ac:chgData name="Christoffer Parkkila" userId="S::cpa16002@student.mdh.se::95baa5ff-df8e-4dd5-b974-609c00dbd6b6" providerId="AD" clId="Web-{294526CA-E0BE-6213-B308-C197EA684844}" dt="2019-01-15T15:27:46.650" v="27"/>
          <ac:spMkLst>
            <pc:docMk/>
            <pc:sldMk cId="1875943366" sldId="273"/>
            <ac:spMk id="9" creationId="{388DD50E-1D2D-48C6-A470-79FB7F337F8A}"/>
          </ac:spMkLst>
        </pc:spChg>
        <pc:spChg chg="add">
          <ac:chgData name="Christoffer Parkkila" userId="S::cpa16002@student.mdh.se::95baa5ff-df8e-4dd5-b974-609c00dbd6b6" providerId="AD" clId="Web-{294526CA-E0BE-6213-B308-C197EA684844}" dt="2019-01-15T15:27:46.650" v="27"/>
          <ac:spMkLst>
            <pc:docMk/>
            <pc:sldMk cId="1875943366" sldId="273"/>
            <ac:spMk id="11" creationId="{3DB0ED7D-0741-41C8-9BCD-85B80680FB6C}"/>
          </ac:spMkLst>
        </pc:spChg>
        <pc:picChg chg="add mod ord">
          <ac:chgData name="Christoffer Parkkila" userId="S::cpa16002@student.mdh.se::95baa5ff-df8e-4dd5-b974-609c00dbd6b6" providerId="AD" clId="Web-{294526CA-E0BE-6213-B308-C197EA684844}" dt="2019-01-15T15:27:46.650" v="27"/>
          <ac:picMkLst>
            <pc:docMk/>
            <pc:sldMk cId="1875943366" sldId="273"/>
            <ac:picMk id="4" creationId="{40D92AB3-B242-4FAD-A42A-B88DB16709CB}"/>
          </ac:picMkLst>
        </pc:picChg>
      </pc:sldChg>
      <pc:sldChg chg="addSp delSp modSp new mod setBg">
        <pc:chgData name="Christoffer Parkkila" userId="S::cpa16002@student.mdh.se::95baa5ff-df8e-4dd5-b974-609c00dbd6b6" providerId="AD" clId="Web-{294526CA-E0BE-6213-B308-C197EA684844}" dt="2019-01-15T15:29:32.352" v="30"/>
        <pc:sldMkLst>
          <pc:docMk/>
          <pc:sldMk cId="2902763539" sldId="274"/>
        </pc:sldMkLst>
        <pc:spChg chg="del">
          <ac:chgData name="Christoffer Parkkila" userId="S::cpa16002@student.mdh.se::95baa5ff-df8e-4dd5-b974-609c00dbd6b6" providerId="AD" clId="Web-{294526CA-E0BE-6213-B308-C197EA684844}" dt="2019-01-15T15:29:32.352" v="30"/>
          <ac:spMkLst>
            <pc:docMk/>
            <pc:sldMk cId="2902763539" sldId="274"/>
            <ac:spMk id="2" creationId="{B659D253-26E2-48DF-A3F6-965EBA607481}"/>
          </ac:spMkLst>
        </pc:spChg>
        <pc:spChg chg="del">
          <ac:chgData name="Christoffer Parkkila" userId="S::cpa16002@student.mdh.se::95baa5ff-df8e-4dd5-b974-609c00dbd6b6" providerId="AD" clId="Web-{294526CA-E0BE-6213-B308-C197EA684844}" dt="2019-01-15T15:29:29.540" v="29"/>
          <ac:spMkLst>
            <pc:docMk/>
            <pc:sldMk cId="2902763539" sldId="274"/>
            <ac:spMk id="3" creationId="{37FAF4EA-E0AD-4B15-868D-8E80ACD4A517}"/>
          </ac:spMkLst>
        </pc:spChg>
        <pc:spChg chg="add">
          <ac:chgData name="Christoffer Parkkila" userId="S::cpa16002@student.mdh.se::95baa5ff-df8e-4dd5-b974-609c00dbd6b6" providerId="AD" clId="Web-{294526CA-E0BE-6213-B308-C197EA684844}" dt="2019-01-15T15:29:32.352" v="30"/>
          <ac:spMkLst>
            <pc:docMk/>
            <pc:sldMk cId="2902763539" sldId="274"/>
            <ac:spMk id="9" creationId="{388DD50E-1D2D-48C6-A470-79FB7F337F8A}"/>
          </ac:spMkLst>
        </pc:spChg>
        <pc:spChg chg="add">
          <ac:chgData name="Christoffer Parkkila" userId="S::cpa16002@student.mdh.se::95baa5ff-df8e-4dd5-b974-609c00dbd6b6" providerId="AD" clId="Web-{294526CA-E0BE-6213-B308-C197EA684844}" dt="2019-01-15T15:29:32.352" v="30"/>
          <ac:spMkLst>
            <pc:docMk/>
            <pc:sldMk cId="2902763539" sldId="274"/>
            <ac:spMk id="11" creationId="{3DB0ED7D-0741-41C8-9BCD-85B80680FB6C}"/>
          </ac:spMkLst>
        </pc:spChg>
        <pc:picChg chg="add mod ord">
          <ac:chgData name="Christoffer Parkkila" userId="S::cpa16002@student.mdh.se::95baa5ff-df8e-4dd5-b974-609c00dbd6b6" providerId="AD" clId="Web-{294526CA-E0BE-6213-B308-C197EA684844}" dt="2019-01-15T15:29:32.352" v="30"/>
          <ac:picMkLst>
            <pc:docMk/>
            <pc:sldMk cId="2902763539" sldId="274"/>
            <ac:picMk id="4" creationId="{36790451-A0B4-4D38-A0B0-8E250441D467}"/>
          </ac:picMkLst>
        </pc:picChg>
      </pc:sldChg>
      <pc:sldChg chg="addSp delSp modSp new mod setBg">
        <pc:chgData name="Christoffer Parkkila" userId="S::cpa16002@student.mdh.se::95baa5ff-df8e-4dd5-b974-609c00dbd6b6" providerId="AD" clId="Web-{294526CA-E0BE-6213-B308-C197EA684844}" dt="2019-01-15T15:30:02.009" v="33"/>
        <pc:sldMkLst>
          <pc:docMk/>
          <pc:sldMk cId="3363237540" sldId="275"/>
        </pc:sldMkLst>
        <pc:spChg chg="del">
          <ac:chgData name="Christoffer Parkkila" userId="S::cpa16002@student.mdh.se::95baa5ff-df8e-4dd5-b974-609c00dbd6b6" providerId="AD" clId="Web-{294526CA-E0BE-6213-B308-C197EA684844}" dt="2019-01-15T15:30:02.009" v="33"/>
          <ac:spMkLst>
            <pc:docMk/>
            <pc:sldMk cId="3363237540" sldId="275"/>
            <ac:spMk id="2" creationId="{CACFFD8D-3264-47B9-8F49-88BC74713A13}"/>
          </ac:spMkLst>
        </pc:spChg>
        <pc:spChg chg="del">
          <ac:chgData name="Christoffer Parkkila" userId="S::cpa16002@student.mdh.se::95baa5ff-df8e-4dd5-b974-609c00dbd6b6" providerId="AD" clId="Web-{294526CA-E0BE-6213-B308-C197EA684844}" dt="2019-01-15T15:29:58.852" v="32"/>
          <ac:spMkLst>
            <pc:docMk/>
            <pc:sldMk cId="3363237540" sldId="275"/>
            <ac:spMk id="3" creationId="{3F04F4D9-A325-43FB-B8BC-41074BBAE3B3}"/>
          </ac:spMkLst>
        </pc:spChg>
        <pc:spChg chg="add">
          <ac:chgData name="Christoffer Parkkila" userId="S::cpa16002@student.mdh.se::95baa5ff-df8e-4dd5-b974-609c00dbd6b6" providerId="AD" clId="Web-{294526CA-E0BE-6213-B308-C197EA684844}" dt="2019-01-15T15:30:02.009" v="33"/>
          <ac:spMkLst>
            <pc:docMk/>
            <pc:sldMk cId="3363237540" sldId="275"/>
            <ac:spMk id="9" creationId="{388DD50E-1D2D-48C6-A470-79FB7F337F8A}"/>
          </ac:spMkLst>
        </pc:spChg>
        <pc:spChg chg="add">
          <ac:chgData name="Christoffer Parkkila" userId="S::cpa16002@student.mdh.se::95baa5ff-df8e-4dd5-b974-609c00dbd6b6" providerId="AD" clId="Web-{294526CA-E0BE-6213-B308-C197EA684844}" dt="2019-01-15T15:30:02.009" v="33"/>
          <ac:spMkLst>
            <pc:docMk/>
            <pc:sldMk cId="3363237540" sldId="275"/>
            <ac:spMk id="11" creationId="{3DB0ED7D-0741-41C8-9BCD-85B80680FB6C}"/>
          </ac:spMkLst>
        </pc:spChg>
        <pc:picChg chg="add mod ord">
          <ac:chgData name="Christoffer Parkkila" userId="S::cpa16002@student.mdh.se::95baa5ff-df8e-4dd5-b974-609c00dbd6b6" providerId="AD" clId="Web-{294526CA-E0BE-6213-B308-C197EA684844}" dt="2019-01-15T15:30:02.009" v="33"/>
          <ac:picMkLst>
            <pc:docMk/>
            <pc:sldMk cId="3363237540" sldId="275"/>
            <ac:picMk id="4" creationId="{3EB98909-824E-468A-8FBD-26838CB47FC6}"/>
          </ac:picMkLst>
        </pc:picChg>
      </pc:sldChg>
      <pc:sldChg chg="addSp delSp modSp new mod setBg">
        <pc:chgData name="Christoffer Parkkila" userId="S::cpa16002@student.mdh.se::95baa5ff-df8e-4dd5-b974-609c00dbd6b6" providerId="AD" clId="Web-{294526CA-E0BE-6213-B308-C197EA684844}" dt="2019-01-15T15:31:18.305" v="38"/>
        <pc:sldMkLst>
          <pc:docMk/>
          <pc:sldMk cId="4246976389" sldId="276"/>
        </pc:sldMkLst>
        <pc:spChg chg="del">
          <ac:chgData name="Christoffer Parkkila" userId="S::cpa16002@student.mdh.se::95baa5ff-df8e-4dd5-b974-609c00dbd6b6" providerId="AD" clId="Web-{294526CA-E0BE-6213-B308-C197EA684844}" dt="2019-01-15T15:30:27.993" v="36"/>
          <ac:spMkLst>
            <pc:docMk/>
            <pc:sldMk cId="4246976389" sldId="276"/>
            <ac:spMk id="2" creationId="{022185FD-CE90-43B0-B4B2-50B5AD1C64F6}"/>
          </ac:spMkLst>
        </pc:spChg>
        <pc:spChg chg="del">
          <ac:chgData name="Christoffer Parkkila" userId="S::cpa16002@student.mdh.se::95baa5ff-df8e-4dd5-b974-609c00dbd6b6" providerId="AD" clId="Web-{294526CA-E0BE-6213-B308-C197EA684844}" dt="2019-01-15T15:30:24.977" v="35"/>
          <ac:spMkLst>
            <pc:docMk/>
            <pc:sldMk cId="4246976389" sldId="276"/>
            <ac:spMk id="3" creationId="{E034E27D-68A7-44D4-9A68-48BA5E756C38}"/>
          </ac:spMkLst>
        </pc:spChg>
        <pc:spChg chg="add">
          <ac:chgData name="Christoffer Parkkila" userId="S::cpa16002@student.mdh.se::95baa5ff-df8e-4dd5-b974-609c00dbd6b6" providerId="AD" clId="Web-{294526CA-E0BE-6213-B308-C197EA684844}" dt="2019-01-15T15:30:27.993" v="36"/>
          <ac:spMkLst>
            <pc:docMk/>
            <pc:sldMk cId="4246976389" sldId="276"/>
            <ac:spMk id="9" creationId="{388DD50E-1D2D-48C6-A470-79FB7F337F8A}"/>
          </ac:spMkLst>
        </pc:spChg>
        <pc:spChg chg="add">
          <ac:chgData name="Christoffer Parkkila" userId="S::cpa16002@student.mdh.se::95baa5ff-df8e-4dd5-b974-609c00dbd6b6" providerId="AD" clId="Web-{294526CA-E0BE-6213-B308-C197EA684844}" dt="2019-01-15T15:30:27.993" v="36"/>
          <ac:spMkLst>
            <pc:docMk/>
            <pc:sldMk cId="4246976389" sldId="276"/>
            <ac:spMk id="11" creationId="{3DB0ED7D-0741-41C8-9BCD-85B80680FB6C}"/>
          </ac:spMkLst>
        </pc:spChg>
        <pc:picChg chg="add mod ord">
          <ac:chgData name="Christoffer Parkkila" userId="S::cpa16002@student.mdh.se::95baa5ff-df8e-4dd5-b974-609c00dbd6b6" providerId="AD" clId="Web-{294526CA-E0BE-6213-B308-C197EA684844}" dt="2019-01-15T15:30:27.993" v="36"/>
          <ac:picMkLst>
            <pc:docMk/>
            <pc:sldMk cId="4246976389" sldId="276"/>
            <ac:picMk id="4" creationId="{1988553D-5D22-4803-B74D-84F32B64D2AF}"/>
          </ac:picMkLst>
        </pc:picChg>
        <pc:picChg chg="add del mod">
          <ac:chgData name="Christoffer Parkkila" userId="S::cpa16002@student.mdh.se::95baa5ff-df8e-4dd5-b974-609c00dbd6b6" providerId="AD" clId="Web-{294526CA-E0BE-6213-B308-C197EA684844}" dt="2019-01-15T15:31:18.305" v="38"/>
          <ac:picMkLst>
            <pc:docMk/>
            <pc:sldMk cId="4246976389" sldId="276"/>
            <ac:picMk id="6" creationId="{96F582C0-88DB-467C-99E9-ACB634DC8E63}"/>
          </ac:picMkLst>
        </pc:picChg>
      </pc:sldChg>
      <pc:sldChg chg="addSp delSp modSp new mod setBg">
        <pc:chgData name="Christoffer Parkkila" userId="S::cpa16002@student.mdh.se::95baa5ff-df8e-4dd5-b974-609c00dbd6b6" providerId="AD" clId="Web-{294526CA-E0BE-6213-B308-C197EA684844}" dt="2019-01-15T15:34:00.804" v="41"/>
        <pc:sldMkLst>
          <pc:docMk/>
          <pc:sldMk cId="4040044525" sldId="277"/>
        </pc:sldMkLst>
        <pc:spChg chg="del">
          <ac:chgData name="Christoffer Parkkila" userId="S::cpa16002@student.mdh.se::95baa5ff-df8e-4dd5-b974-609c00dbd6b6" providerId="AD" clId="Web-{294526CA-E0BE-6213-B308-C197EA684844}" dt="2019-01-15T15:34:00.804" v="41"/>
          <ac:spMkLst>
            <pc:docMk/>
            <pc:sldMk cId="4040044525" sldId="277"/>
            <ac:spMk id="2" creationId="{22B28230-23CE-4E19-8CB4-8F0A3E491110}"/>
          </ac:spMkLst>
        </pc:spChg>
        <pc:spChg chg="del">
          <ac:chgData name="Christoffer Parkkila" userId="S::cpa16002@student.mdh.se::95baa5ff-df8e-4dd5-b974-609c00dbd6b6" providerId="AD" clId="Web-{294526CA-E0BE-6213-B308-C197EA684844}" dt="2019-01-15T15:33:58.242" v="40"/>
          <ac:spMkLst>
            <pc:docMk/>
            <pc:sldMk cId="4040044525" sldId="277"/>
            <ac:spMk id="3" creationId="{2CBD4F43-65CC-4CAA-82E5-E98CA9560FFF}"/>
          </ac:spMkLst>
        </pc:spChg>
        <pc:spChg chg="add">
          <ac:chgData name="Christoffer Parkkila" userId="S::cpa16002@student.mdh.se::95baa5ff-df8e-4dd5-b974-609c00dbd6b6" providerId="AD" clId="Web-{294526CA-E0BE-6213-B308-C197EA684844}" dt="2019-01-15T15:34:00.804" v="41"/>
          <ac:spMkLst>
            <pc:docMk/>
            <pc:sldMk cId="4040044525" sldId="277"/>
            <ac:spMk id="9" creationId="{388DD50E-1D2D-48C6-A470-79FB7F337F8A}"/>
          </ac:spMkLst>
        </pc:spChg>
        <pc:spChg chg="add">
          <ac:chgData name="Christoffer Parkkila" userId="S::cpa16002@student.mdh.se::95baa5ff-df8e-4dd5-b974-609c00dbd6b6" providerId="AD" clId="Web-{294526CA-E0BE-6213-B308-C197EA684844}" dt="2019-01-15T15:34:00.804" v="41"/>
          <ac:spMkLst>
            <pc:docMk/>
            <pc:sldMk cId="4040044525" sldId="277"/>
            <ac:spMk id="11" creationId="{3DB0ED7D-0741-41C8-9BCD-85B80680FB6C}"/>
          </ac:spMkLst>
        </pc:spChg>
        <pc:picChg chg="add mod ord">
          <ac:chgData name="Christoffer Parkkila" userId="S::cpa16002@student.mdh.se::95baa5ff-df8e-4dd5-b974-609c00dbd6b6" providerId="AD" clId="Web-{294526CA-E0BE-6213-B308-C197EA684844}" dt="2019-01-15T15:34:00.804" v="41"/>
          <ac:picMkLst>
            <pc:docMk/>
            <pc:sldMk cId="4040044525" sldId="277"/>
            <ac:picMk id="4" creationId="{5C1C5B11-EB33-44AD-972C-4330988C3569}"/>
          </ac:picMkLst>
        </pc:picChg>
      </pc:sldChg>
      <pc:sldChg chg="addSp delSp modSp new mod setBg">
        <pc:chgData name="Christoffer Parkkila" userId="S::cpa16002@student.mdh.se::95baa5ff-df8e-4dd5-b974-609c00dbd6b6" providerId="AD" clId="Web-{294526CA-E0BE-6213-B308-C197EA684844}" dt="2019-01-15T15:35:45.929" v="44"/>
        <pc:sldMkLst>
          <pc:docMk/>
          <pc:sldMk cId="1863538047" sldId="278"/>
        </pc:sldMkLst>
        <pc:spChg chg="del">
          <ac:chgData name="Christoffer Parkkila" userId="S::cpa16002@student.mdh.se::95baa5ff-df8e-4dd5-b974-609c00dbd6b6" providerId="AD" clId="Web-{294526CA-E0BE-6213-B308-C197EA684844}" dt="2019-01-15T15:35:45.929" v="44"/>
          <ac:spMkLst>
            <pc:docMk/>
            <pc:sldMk cId="1863538047" sldId="278"/>
            <ac:spMk id="2" creationId="{C01E18EC-CB23-4B2D-8E8B-E8933857936F}"/>
          </ac:spMkLst>
        </pc:spChg>
        <pc:spChg chg="del">
          <ac:chgData name="Christoffer Parkkila" userId="S::cpa16002@student.mdh.se::95baa5ff-df8e-4dd5-b974-609c00dbd6b6" providerId="AD" clId="Web-{294526CA-E0BE-6213-B308-C197EA684844}" dt="2019-01-15T15:35:43.319" v="43"/>
          <ac:spMkLst>
            <pc:docMk/>
            <pc:sldMk cId="1863538047" sldId="278"/>
            <ac:spMk id="3" creationId="{EA813B32-2D5D-42B5-AF1B-DCB7858C4758}"/>
          </ac:spMkLst>
        </pc:spChg>
        <pc:spChg chg="add">
          <ac:chgData name="Christoffer Parkkila" userId="S::cpa16002@student.mdh.se::95baa5ff-df8e-4dd5-b974-609c00dbd6b6" providerId="AD" clId="Web-{294526CA-E0BE-6213-B308-C197EA684844}" dt="2019-01-15T15:35:45.929" v="44"/>
          <ac:spMkLst>
            <pc:docMk/>
            <pc:sldMk cId="1863538047" sldId="278"/>
            <ac:spMk id="9" creationId="{388DD50E-1D2D-48C6-A470-79FB7F337F8A}"/>
          </ac:spMkLst>
        </pc:spChg>
        <pc:spChg chg="add">
          <ac:chgData name="Christoffer Parkkila" userId="S::cpa16002@student.mdh.se::95baa5ff-df8e-4dd5-b974-609c00dbd6b6" providerId="AD" clId="Web-{294526CA-E0BE-6213-B308-C197EA684844}" dt="2019-01-15T15:35:45.929" v="44"/>
          <ac:spMkLst>
            <pc:docMk/>
            <pc:sldMk cId="1863538047" sldId="278"/>
            <ac:spMk id="11" creationId="{3DB0ED7D-0741-41C8-9BCD-85B80680FB6C}"/>
          </ac:spMkLst>
        </pc:spChg>
        <pc:picChg chg="add mod ord">
          <ac:chgData name="Christoffer Parkkila" userId="S::cpa16002@student.mdh.se::95baa5ff-df8e-4dd5-b974-609c00dbd6b6" providerId="AD" clId="Web-{294526CA-E0BE-6213-B308-C197EA684844}" dt="2019-01-15T15:35:45.929" v="44"/>
          <ac:picMkLst>
            <pc:docMk/>
            <pc:sldMk cId="1863538047" sldId="278"/>
            <ac:picMk id="4" creationId="{492EF88B-1B7F-4F7F-8309-538C3CC331F7}"/>
          </ac:picMkLst>
        </pc:picChg>
      </pc:sldChg>
      <pc:sldChg chg="addSp delSp modSp new del mod setBg">
        <pc:chgData name="Christoffer Parkkila" userId="S::cpa16002@student.mdh.se::95baa5ff-df8e-4dd5-b974-609c00dbd6b6" providerId="AD" clId="Web-{294526CA-E0BE-6213-B308-C197EA684844}" dt="2019-01-15T15:36:23.131" v="50"/>
        <pc:sldMkLst>
          <pc:docMk/>
          <pc:sldMk cId="537346009" sldId="279"/>
        </pc:sldMkLst>
        <pc:spChg chg="del mod">
          <ac:chgData name="Christoffer Parkkila" userId="S::cpa16002@student.mdh.se::95baa5ff-df8e-4dd5-b974-609c00dbd6b6" providerId="AD" clId="Web-{294526CA-E0BE-6213-B308-C197EA684844}" dt="2019-01-15T15:36:08.132" v="48"/>
          <ac:spMkLst>
            <pc:docMk/>
            <pc:sldMk cId="537346009" sldId="279"/>
            <ac:spMk id="2" creationId="{4A7947B3-95E2-44DC-895E-87724AD85AFC}"/>
          </ac:spMkLst>
        </pc:spChg>
        <pc:spChg chg="del">
          <ac:chgData name="Christoffer Parkkila" userId="S::cpa16002@student.mdh.se::95baa5ff-df8e-4dd5-b974-609c00dbd6b6" providerId="AD" clId="Web-{294526CA-E0BE-6213-B308-C197EA684844}" dt="2019-01-15T15:35:57.475" v="46"/>
          <ac:spMkLst>
            <pc:docMk/>
            <pc:sldMk cId="537346009" sldId="279"/>
            <ac:spMk id="3" creationId="{3C406345-8E6F-4569-94EE-F5604C18C680}"/>
          </ac:spMkLst>
        </pc:spChg>
        <pc:spChg chg="add del">
          <ac:chgData name="Christoffer Parkkila" userId="S::cpa16002@student.mdh.se::95baa5ff-df8e-4dd5-b974-609c00dbd6b6" providerId="AD" clId="Web-{294526CA-E0BE-6213-B308-C197EA684844}" dt="2019-01-15T15:36:08.132" v="48"/>
          <ac:spMkLst>
            <pc:docMk/>
            <pc:sldMk cId="537346009" sldId="279"/>
            <ac:spMk id="12" creationId="{CC79B2C4-EF9C-492F-BC64-5300A7A2F2DB}"/>
          </ac:spMkLst>
        </pc:spChg>
        <pc:spChg chg="add del">
          <ac:chgData name="Christoffer Parkkila" userId="S::cpa16002@student.mdh.se::95baa5ff-df8e-4dd5-b974-609c00dbd6b6" providerId="AD" clId="Web-{294526CA-E0BE-6213-B308-C197EA684844}" dt="2019-01-15T15:36:08.132" v="48"/>
          <ac:spMkLst>
            <pc:docMk/>
            <pc:sldMk cId="537346009" sldId="279"/>
            <ac:spMk id="14" creationId="{0599BEDA-CEC9-4E6C-B05D-1353D0F165D9}"/>
          </ac:spMkLst>
        </pc:spChg>
        <pc:spChg chg="add del mod replId">
          <ac:chgData name="Christoffer Parkkila" userId="S::cpa16002@student.mdh.se::95baa5ff-df8e-4dd5-b974-609c00dbd6b6" providerId="AD" clId="Web-{294526CA-E0BE-6213-B308-C197EA684844}" dt="2019-01-15T15:36:08.132" v="48"/>
          <ac:spMkLst>
            <pc:docMk/>
            <pc:sldMk cId="537346009" sldId="279"/>
            <ac:spMk id="16" creationId="{0FDC34B1-33C2-4CE4-8BF4-04B6F81C7262}"/>
          </ac:spMkLst>
        </pc:spChg>
        <pc:spChg chg="add del">
          <ac:chgData name="Christoffer Parkkila" userId="S::cpa16002@student.mdh.se::95baa5ff-df8e-4dd5-b974-609c00dbd6b6" providerId="AD" clId="Web-{294526CA-E0BE-6213-B308-C197EA684844}" dt="2019-01-15T15:36:18.350" v="49"/>
          <ac:spMkLst>
            <pc:docMk/>
            <pc:sldMk cId="537346009" sldId="279"/>
            <ac:spMk id="20" creationId="{388DD50E-1D2D-48C6-A470-79FB7F337F8A}"/>
          </ac:spMkLst>
        </pc:spChg>
        <pc:spChg chg="add del">
          <ac:chgData name="Christoffer Parkkila" userId="S::cpa16002@student.mdh.se::95baa5ff-df8e-4dd5-b974-609c00dbd6b6" providerId="AD" clId="Web-{294526CA-E0BE-6213-B308-C197EA684844}" dt="2019-01-15T15:36:18.350" v="49"/>
          <ac:spMkLst>
            <pc:docMk/>
            <pc:sldMk cId="537346009" sldId="279"/>
            <ac:spMk id="22" creationId="{3DB0ED7D-0741-41C8-9BCD-85B80680FB6C}"/>
          </ac:spMkLst>
        </pc:spChg>
        <pc:spChg chg="add">
          <ac:chgData name="Christoffer Parkkila" userId="S::cpa16002@student.mdh.se::95baa5ff-df8e-4dd5-b974-609c00dbd6b6" providerId="AD" clId="Web-{294526CA-E0BE-6213-B308-C197EA684844}" dt="2019-01-15T15:36:18.350" v="49"/>
          <ac:spMkLst>
            <pc:docMk/>
            <pc:sldMk cId="537346009" sldId="279"/>
            <ac:spMk id="27" creationId="{388DD50E-1D2D-48C6-A470-79FB7F337F8A}"/>
          </ac:spMkLst>
        </pc:spChg>
        <pc:spChg chg="add">
          <ac:chgData name="Christoffer Parkkila" userId="S::cpa16002@student.mdh.se::95baa5ff-df8e-4dd5-b974-609c00dbd6b6" providerId="AD" clId="Web-{294526CA-E0BE-6213-B308-C197EA684844}" dt="2019-01-15T15:36:18.350" v="49"/>
          <ac:spMkLst>
            <pc:docMk/>
            <pc:sldMk cId="537346009" sldId="279"/>
            <ac:spMk id="29" creationId="{3DB0ED7D-0741-41C8-9BCD-85B80680FB6C}"/>
          </ac:spMkLst>
        </pc:spChg>
        <pc:picChg chg="add del mod ord replId">
          <ac:chgData name="Christoffer Parkkila" userId="S::cpa16002@student.mdh.se::95baa5ff-df8e-4dd5-b974-609c00dbd6b6" providerId="AD" clId="Web-{294526CA-E0BE-6213-B308-C197EA684844}" dt="2019-01-15T15:36:01.741" v="47"/>
          <ac:picMkLst>
            <pc:docMk/>
            <pc:sldMk cId="537346009" sldId="279"/>
            <ac:picMk id="6" creationId="{5914EE35-ED53-418F-AD6A-28935616F78F}"/>
          </ac:picMkLst>
        </pc:picChg>
        <pc:picChg chg="add del">
          <ac:chgData name="Christoffer Parkkila" userId="S::cpa16002@student.mdh.se::95baa5ff-df8e-4dd5-b974-609c00dbd6b6" providerId="AD" clId="Web-{294526CA-E0BE-6213-B308-C197EA684844}" dt="2019-01-15T15:36:08.132" v="48"/>
          <ac:picMkLst>
            <pc:docMk/>
            <pc:sldMk cId="537346009" sldId="279"/>
            <ac:picMk id="7" creationId="{5914EE35-ED53-418F-AD6A-28935616F78F}"/>
          </ac:picMkLst>
        </pc:picChg>
        <pc:picChg chg="add">
          <ac:chgData name="Christoffer Parkkila" userId="S::cpa16002@student.mdh.se::95baa5ff-df8e-4dd5-b974-609c00dbd6b6" providerId="AD" clId="Web-{294526CA-E0BE-6213-B308-C197EA684844}" dt="2019-01-15T15:36:08.132" v="48"/>
          <ac:picMkLst>
            <pc:docMk/>
            <pc:sldMk cId="537346009" sldId="279"/>
            <ac:picMk id="17" creationId="{5914EE35-ED53-418F-AD6A-28935616F78F}"/>
          </ac:picMkLst>
        </pc:picChg>
      </pc:sldChg>
      <pc:sldChg chg="addSp delSp modSp new mod setBg">
        <pc:chgData name="Christoffer Parkkila" userId="S::cpa16002@student.mdh.se::95baa5ff-df8e-4dd5-b974-609c00dbd6b6" providerId="AD" clId="Web-{294526CA-E0BE-6213-B308-C197EA684844}" dt="2019-01-15T15:36:37.585" v="53"/>
        <pc:sldMkLst>
          <pc:docMk/>
          <pc:sldMk cId="3000414288" sldId="279"/>
        </pc:sldMkLst>
        <pc:spChg chg="del">
          <ac:chgData name="Christoffer Parkkila" userId="S::cpa16002@student.mdh.se::95baa5ff-df8e-4dd5-b974-609c00dbd6b6" providerId="AD" clId="Web-{294526CA-E0BE-6213-B308-C197EA684844}" dt="2019-01-15T15:36:37.585" v="53"/>
          <ac:spMkLst>
            <pc:docMk/>
            <pc:sldMk cId="3000414288" sldId="279"/>
            <ac:spMk id="2" creationId="{48066BF6-EE7B-41EE-A016-DA3D0A064EC5}"/>
          </ac:spMkLst>
        </pc:spChg>
        <pc:spChg chg="del">
          <ac:chgData name="Christoffer Parkkila" userId="S::cpa16002@student.mdh.se::95baa5ff-df8e-4dd5-b974-609c00dbd6b6" providerId="AD" clId="Web-{294526CA-E0BE-6213-B308-C197EA684844}" dt="2019-01-15T15:36:34.459" v="52"/>
          <ac:spMkLst>
            <pc:docMk/>
            <pc:sldMk cId="3000414288" sldId="279"/>
            <ac:spMk id="3" creationId="{1D994A49-3948-49B1-AE06-C34403C392B6}"/>
          </ac:spMkLst>
        </pc:spChg>
        <pc:spChg chg="add">
          <ac:chgData name="Christoffer Parkkila" userId="S::cpa16002@student.mdh.se::95baa5ff-df8e-4dd5-b974-609c00dbd6b6" providerId="AD" clId="Web-{294526CA-E0BE-6213-B308-C197EA684844}" dt="2019-01-15T15:36:37.585" v="53"/>
          <ac:spMkLst>
            <pc:docMk/>
            <pc:sldMk cId="3000414288" sldId="279"/>
            <ac:spMk id="9" creationId="{388DD50E-1D2D-48C6-A470-79FB7F337F8A}"/>
          </ac:spMkLst>
        </pc:spChg>
        <pc:spChg chg="add">
          <ac:chgData name="Christoffer Parkkila" userId="S::cpa16002@student.mdh.se::95baa5ff-df8e-4dd5-b974-609c00dbd6b6" providerId="AD" clId="Web-{294526CA-E0BE-6213-B308-C197EA684844}" dt="2019-01-15T15:36:37.585" v="53"/>
          <ac:spMkLst>
            <pc:docMk/>
            <pc:sldMk cId="3000414288" sldId="279"/>
            <ac:spMk id="11" creationId="{3DB0ED7D-0741-41C8-9BCD-85B80680FB6C}"/>
          </ac:spMkLst>
        </pc:spChg>
        <pc:picChg chg="add mod ord">
          <ac:chgData name="Christoffer Parkkila" userId="S::cpa16002@student.mdh.se::95baa5ff-df8e-4dd5-b974-609c00dbd6b6" providerId="AD" clId="Web-{294526CA-E0BE-6213-B308-C197EA684844}" dt="2019-01-15T15:36:37.585" v="53"/>
          <ac:picMkLst>
            <pc:docMk/>
            <pc:sldMk cId="3000414288" sldId="279"/>
            <ac:picMk id="4" creationId="{36D0870A-D409-4E1E-B21E-D13116E938CC}"/>
          </ac:picMkLst>
        </pc:picChg>
      </pc:sldChg>
    </pc:docChg>
  </pc:docChgLst>
  <pc:docChgLst>
    <pc:chgData name="Mohammed Abusamaan" userId="S::man18071@student.mdh.se::8f5565fa-aa11-4619-9f26-fb1db65373c6" providerId="AD" clId="Web-{49214EB1-BB2B-4352-ADF2-0E96BAF5A7A3}"/>
    <pc:docChg chg="modSld">
      <pc:chgData name="Mohammed Abusamaan" userId="S::man18071@student.mdh.se::8f5565fa-aa11-4619-9f26-fb1db65373c6" providerId="AD" clId="Web-{49214EB1-BB2B-4352-ADF2-0E96BAF5A7A3}" dt="2019-01-16T08:16:43.883" v="17" actId="20577"/>
      <pc:docMkLst>
        <pc:docMk/>
      </pc:docMkLst>
      <pc:sldChg chg="modSp">
        <pc:chgData name="Mohammed Abusamaan" userId="S::man18071@student.mdh.se::8f5565fa-aa11-4619-9f26-fb1db65373c6" providerId="AD" clId="Web-{49214EB1-BB2B-4352-ADF2-0E96BAF5A7A3}" dt="2019-01-16T08:16:36.883" v="8" actId="20577"/>
        <pc:sldMkLst>
          <pc:docMk/>
          <pc:sldMk cId="1045143287" sldId="260"/>
        </pc:sldMkLst>
        <pc:spChg chg="mod">
          <ac:chgData name="Mohammed Abusamaan" userId="S::man18071@student.mdh.se::8f5565fa-aa11-4619-9f26-fb1db65373c6" providerId="AD" clId="Web-{49214EB1-BB2B-4352-ADF2-0E96BAF5A7A3}" dt="2019-01-16T08:16:36.883" v="8" actId="20577"/>
          <ac:spMkLst>
            <pc:docMk/>
            <pc:sldMk cId="1045143287" sldId="260"/>
            <ac:spMk id="3" creationId="{6826EA7B-6361-45BF-BA2C-971514AB78BF}"/>
          </ac:spMkLst>
        </pc:spChg>
      </pc:sldChg>
      <pc:sldChg chg="modSp">
        <pc:chgData name="Mohammed Abusamaan" userId="S::man18071@student.mdh.se::8f5565fa-aa11-4619-9f26-fb1db65373c6" providerId="AD" clId="Web-{49214EB1-BB2B-4352-ADF2-0E96BAF5A7A3}" dt="2019-01-16T08:16:43.868" v="16" actId="20577"/>
        <pc:sldMkLst>
          <pc:docMk/>
          <pc:sldMk cId="3396848918" sldId="261"/>
        </pc:sldMkLst>
        <pc:spChg chg="mod">
          <ac:chgData name="Mohammed Abusamaan" userId="S::man18071@student.mdh.se::8f5565fa-aa11-4619-9f26-fb1db65373c6" providerId="AD" clId="Web-{49214EB1-BB2B-4352-ADF2-0E96BAF5A7A3}" dt="2019-01-16T08:16:43.868" v="16" actId="20577"/>
          <ac:spMkLst>
            <pc:docMk/>
            <pc:sldMk cId="3396848918" sldId="261"/>
            <ac:spMk id="3" creationId="{67DBC167-A373-4CBA-BFAD-CB7F8701EBBC}"/>
          </ac:spMkLst>
        </pc:spChg>
      </pc:sldChg>
    </pc:docChg>
  </pc:docChgLst>
  <pc:docChgLst>
    <pc:chgData name="Sai Vijay Vemasani" userId="S::svi18002@student.mdh.se::00dc291c-3163-4c56-baf7-016b7277d9e1" providerId="AD" clId="Web-{2D7CE03B-2077-C45B-ADDC-8E7EC4C89E29}"/>
    <pc:docChg chg="modSld">
      <pc:chgData name="Sai Vijay Vemasani" userId="S::svi18002@student.mdh.se::00dc291c-3163-4c56-baf7-016b7277d9e1" providerId="AD" clId="Web-{2D7CE03B-2077-C45B-ADDC-8E7EC4C89E29}" dt="2019-01-15T22:17:03.333" v="60" actId="20577"/>
      <pc:docMkLst>
        <pc:docMk/>
      </pc:docMkLst>
      <pc:sldChg chg="modSp">
        <pc:chgData name="Sai Vijay Vemasani" userId="S::svi18002@student.mdh.se::00dc291c-3163-4c56-baf7-016b7277d9e1" providerId="AD" clId="Web-{2D7CE03B-2077-C45B-ADDC-8E7EC4C89E29}" dt="2019-01-15T22:17:03.333" v="59" actId="20577"/>
        <pc:sldMkLst>
          <pc:docMk/>
          <pc:sldMk cId="196066076" sldId="257"/>
        </pc:sldMkLst>
        <pc:spChg chg="mod">
          <ac:chgData name="Sai Vijay Vemasani" userId="S::svi18002@student.mdh.se::00dc291c-3163-4c56-baf7-016b7277d9e1" providerId="AD" clId="Web-{2D7CE03B-2077-C45B-ADDC-8E7EC4C89E29}" dt="2019-01-15T22:17:03.333" v="59" actId="20577"/>
          <ac:spMkLst>
            <pc:docMk/>
            <pc:sldMk cId="196066076" sldId="257"/>
            <ac:spMk id="3" creationId="{296F5FB0-A635-4306-A252-4CD5858C310B}"/>
          </ac:spMkLst>
        </pc:spChg>
      </pc:sldChg>
    </pc:docChg>
  </pc:docChgLst>
  <pc:docChgLst>
    <pc:chgData name="Erika Weilander" userId="S::ewr15002@student.mdh.se::c0bf1b55-8eeb-426d-b8e4-9439ebf6e844" providerId="AD" clId="Web-{727478E9-EA9E-59F5-ED26-835B39AD196A}"/>
    <pc:docChg chg="modSld">
      <pc:chgData name="Erika Weilander" userId="S::ewr15002@student.mdh.se::c0bf1b55-8eeb-426d-b8e4-9439ebf6e844" providerId="AD" clId="Web-{727478E9-EA9E-59F5-ED26-835B39AD196A}" dt="2019-01-15T15:38:49.809" v="348" actId="20577"/>
      <pc:docMkLst>
        <pc:docMk/>
      </pc:docMkLst>
      <pc:sldChg chg="modSp">
        <pc:chgData name="Erika Weilander" userId="S::ewr15002@student.mdh.se::c0bf1b55-8eeb-426d-b8e4-9439ebf6e844" providerId="AD" clId="Web-{727478E9-EA9E-59F5-ED26-835B39AD196A}" dt="2019-01-15T14:41:03.202" v="324" actId="20577"/>
        <pc:sldMkLst>
          <pc:docMk/>
          <pc:sldMk cId="674248782" sldId="258"/>
        </pc:sldMkLst>
        <pc:spChg chg="mod">
          <ac:chgData name="Erika Weilander" userId="S::ewr15002@student.mdh.se::c0bf1b55-8eeb-426d-b8e4-9439ebf6e844" providerId="AD" clId="Web-{727478E9-EA9E-59F5-ED26-835B39AD196A}" dt="2019-01-15T14:41:03.202" v="324" actId="20577"/>
          <ac:spMkLst>
            <pc:docMk/>
            <pc:sldMk cId="674248782" sldId="258"/>
            <ac:spMk id="3" creationId="{C56B1E96-45B6-454B-A2ED-F878F092F93C}"/>
          </ac:spMkLst>
        </pc:spChg>
      </pc:sldChg>
      <pc:sldChg chg="modSp">
        <pc:chgData name="Erika Weilander" userId="S::ewr15002@student.mdh.se::c0bf1b55-8eeb-426d-b8e4-9439ebf6e844" providerId="AD" clId="Web-{727478E9-EA9E-59F5-ED26-835B39AD196A}" dt="2019-01-15T14:40:25.670" v="242" actId="20577"/>
        <pc:sldMkLst>
          <pc:docMk/>
          <pc:sldMk cId="1045143287" sldId="260"/>
        </pc:sldMkLst>
        <pc:spChg chg="mod">
          <ac:chgData name="Erika Weilander" userId="S::ewr15002@student.mdh.se::c0bf1b55-8eeb-426d-b8e4-9439ebf6e844" providerId="AD" clId="Web-{727478E9-EA9E-59F5-ED26-835B39AD196A}" dt="2019-01-15T14:40:25.670" v="242" actId="20577"/>
          <ac:spMkLst>
            <pc:docMk/>
            <pc:sldMk cId="1045143287" sldId="260"/>
            <ac:spMk id="3" creationId="{6826EA7B-6361-45BF-BA2C-971514AB78BF}"/>
          </ac:spMkLst>
        </pc:spChg>
      </pc:sldChg>
      <pc:sldChg chg="modSp">
        <pc:chgData name="Erika Weilander" userId="S::ewr15002@student.mdh.se::c0bf1b55-8eeb-426d-b8e4-9439ebf6e844" providerId="AD" clId="Web-{727478E9-EA9E-59F5-ED26-835B39AD196A}" dt="2019-01-15T14:40:21.670" v="232" actId="20577"/>
        <pc:sldMkLst>
          <pc:docMk/>
          <pc:sldMk cId="3396848918" sldId="261"/>
        </pc:sldMkLst>
        <pc:spChg chg="mod">
          <ac:chgData name="Erika Weilander" userId="S::ewr15002@student.mdh.se::c0bf1b55-8eeb-426d-b8e4-9439ebf6e844" providerId="AD" clId="Web-{727478E9-EA9E-59F5-ED26-835B39AD196A}" dt="2019-01-15T14:40:21.670" v="232" actId="20577"/>
          <ac:spMkLst>
            <pc:docMk/>
            <pc:sldMk cId="3396848918" sldId="261"/>
            <ac:spMk id="3" creationId="{67DBC167-A373-4CBA-BFAD-CB7F8701EBBC}"/>
          </ac:spMkLst>
        </pc:spChg>
      </pc:sldChg>
      <pc:sldChg chg="modSp">
        <pc:chgData name="Erika Weilander" userId="S::ewr15002@student.mdh.se::c0bf1b55-8eeb-426d-b8e4-9439ebf6e844" providerId="AD" clId="Web-{727478E9-EA9E-59F5-ED26-835B39AD196A}" dt="2019-01-15T14:43:50.875" v="334" actId="20577"/>
        <pc:sldMkLst>
          <pc:docMk/>
          <pc:sldMk cId="1989359220" sldId="262"/>
        </pc:sldMkLst>
        <pc:spChg chg="mod">
          <ac:chgData name="Erika Weilander" userId="S::ewr15002@student.mdh.se::c0bf1b55-8eeb-426d-b8e4-9439ebf6e844" providerId="AD" clId="Web-{727478E9-EA9E-59F5-ED26-835B39AD196A}" dt="2019-01-15T14:43:50.875" v="334" actId="20577"/>
          <ac:spMkLst>
            <pc:docMk/>
            <pc:sldMk cId="1989359220" sldId="262"/>
            <ac:spMk id="3" creationId="{D3652C3B-D621-40DB-9AA8-6D926C95FA1F}"/>
          </ac:spMkLst>
        </pc:spChg>
      </pc:sldChg>
      <pc:sldChg chg="modSp">
        <pc:chgData name="Erika Weilander" userId="S::ewr15002@student.mdh.se::c0bf1b55-8eeb-426d-b8e4-9439ebf6e844" providerId="AD" clId="Web-{727478E9-EA9E-59F5-ED26-835B39AD196A}" dt="2019-01-15T15:17:37.658" v="343" actId="20577"/>
        <pc:sldMkLst>
          <pc:docMk/>
          <pc:sldMk cId="3986706816" sldId="263"/>
        </pc:sldMkLst>
        <pc:spChg chg="mod">
          <ac:chgData name="Erika Weilander" userId="S::ewr15002@student.mdh.se::c0bf1b55-8eeb-426d-b8e4-9439ebf6e844" providerId="AD" clId="Web-{727478E9-EA9E-59F5-ED26-835B39AD196A}" dt="2019-01-15T14:01:56.057" v="217" actId="20577"/>
          <ac:spMkLst>
            <pc:docMk/>
            <pc:sldMk cId="3986706816" sldId="263"/>
            <ac:spMk id="2" creationId="{91AB5E26-09CB-4B49-A4E0-3DDE497E9003}"/>
          </ac:spMkLst>
        </pc:spChg>
        <pc:spChg chg="mod">
          <ac:chgData name="Erika Weilander" userId="S::ewr15002@student.mdh.se::c0bf1b55-8eeb-426d-b8e4-9439ebf6e844" providerId="AD" clId="Web-{727478E9-EA9E-59F5-ED26-835B39AD196A}" dt="2019-01-15T15:17:37.658" v="343" actId="20577"/>
          <ac:spMkLst>
            <pc:docMk/>
            <pc:sldMk cId="3986706816" sldId="263"/>
            <ac:spMk id="3" creationId="{89C54751-71A1-490C-9D36-A03F37FC4E82}"/>
          </ac:spMkLst>
        </pc:spChg>
      </pc:sldChg>
      <pc:sldChg chg="modSp">
        <pc:chgData name="Erika Weilander" userId="S::ewr15002@student.mdh.se::c0bf1b55-8eeb-426d-b8e4-9439ebf6e844" providerId="AD" clId="Web-{727478E9-EA9E-59F5-ED26-835B39AD196A}" dt="2019-01-15T13:57:14.790" v="2" actId="20577"/>
        <pc:sldMkLst>
          <pc:docMk/>
          <pc:sldMk cId="2397217092" sldId="264"/>
        </pc:sldMkLst>
        <pc:spChg chg="mod">
          <ac:chgData name="Erika Weilander" userId="S::ewr15002@student.mdh.se::c0bf1b55-8eeb-426d-b8e4-9439ebf6e844" providerId="AD" clId="Web-{727478E9-EA9E-59F5-ED26-835B39AD196A}" dt="2019-01-15T13:57:14.790" v="2" actId="20577"/>
          <ac:spMkLst>
            <pc:docMk/>
            <pc:sldMk cId="2397217092" sldId="264"/>
            <ac:spMk id="2" creationId="{0EFAA06E-4DA6-416E-B4F0-43094E362146}"/>
          </ac:spMkLst>
        </pc:spChg>
      </pc:sldChg>
      <pc:sldChg chg="modSp">
        <pc:chgData name="Erika Weilander" userId="S::ewr15002@student.mdh.se::c0bf1b55-8eeb-426d-b8e4-9439ebf6e844" providerId="AD" clId="Web-{727478E9-EA9E-59F5-ED26-835B39AD196A}" dt="2019-01-15T15:38:49.809" v="347" actId="20577"/>
        <pc:sldMkLst>
          <pc:docMk/>
          <pc:sldMk cId="3625127838" sldId="265"/>
        </pc:sldMkLst>
        <pc:spChg chg="mod">
          <ac:chgData name="Erika Weilander" userId="S::ewr15002@student.mdh.se::c0bf1b55-8eeb-426d-b8e4-9439ebf6e844" providerId="AD" clId="Web-{727478E9-EA9E-59F5-ED26-835B39AD196A}" dt="2019-01-15T13:59:01.868" v="15" actId="20577"/>
          <ac:spMkLst>
            <pc:docMk/>
            <pc:sldMk cId="3625127838" sldId="265"/>
            <ac:spMk id="2" creationId="{67D04771-57B3-4270-B786-601D253C27EA}"/>
          </ac:spMkLst>
        </pc:spChg>
        <pc:spChg chg="mod">
          <ac:chgData name="Erika Weilander" userId="S::ewr15002@student.mdh.se::c0bf1b55-8eeb-426d-b8e4-9439ebf6e844" providerId="AD" clId="Web-{727478E9-EA9E-59F5-ED26-835B39AD196A}" dt="2019-01-15T15:38:49.809" v="347" actId="20577"/>
          <ac:spMkLst>
            <pc:docMk/>
            <pc:sldMk cId="3625127838" sldId="265"/>
            <ac:spMk id="9" creationId="{B239ED3F-2D09-420D-A0FC-84AECBE3FBB4}"/>
          </ac:spMkLst>
        </pc:spChg>
      </pc:sldChg>
    </pc:docChg>
  </pc:docChgLst>
  <pc:docChgLst>
    <pc:chgData name="Christoffer Parkkila" userId="S::cpa16002@student.mdh.se::95baa5ff-df8e-4dd5-b974-609c00dbd6b6" providerId="AD" clId="Web-{E5C8C637-35AD-85C9-FF17-909705817B58}"/>
    <pc:docChg chg="modSld">
      <pc:chgData name="Christoffer Parkkila" userId="S::cpa16002@student.mdh.se::95baa5ff-df8e-4dd5-b974-609c00dbd6b6" providerId="AD" clId="Web-{E5C8C637-35AD-85C9-FF17-909705817B58}" dt="2019-01-15T17:33:15.828" v="156" actId="20577"/>
      <pc:docMkLst>
        <pc:docMk/>
      </pc:docMkLst>
      <pc:sldChg chg="addSp delSp modSp mod setBg">
        <pc:chgData name="Christoffer Parkkila" userId="S::cpa16002@student.mdh.se::95baa5ff-df8e-4dd5-b974-609c00dbd6b6" providerId="AD" clId="Web-{E5C8C637-35AD-85C9-FF17-909705817B58}" dt="2019-01-15T17:33:14.937" v="154" actId="20577"/>
        <pc:sldMkLst>
          <pc:docMk/>
          <pc:sldMk cId="1989359220" sldId="262"/>
        </pc:sldMkLst>
        <pc:spChg chg="mod">
          <ac:chgData name="Christoffer Parkkila" userId="S::cpa16002@student.mdh.se::95baa5ff-df8e-4dd5-b974-609c00dbd6b6" providerId="AD" clId="Web-{E5C8C637-35AD-85C9-FF17-909705817B58}" dt="2019-01-15T17:28:38.109" v="47"/>
          <ac:spMkLst>
            <pc:docMk/>
            <pc:sldMk cId="1989359220" sldId="262"/>
            <ac:spMk id="2" creationId="{D7BD485B-2FE4-4F39-8714-867B8852D352}"/>
          </ac:spMkLst>
        </pc:spChg>
        <pc:spChg chg="add del mod">
          <ac:chgData name="Christoffer Parkkila" userId="S::cpa16002@student.mdh.se::95baa5ff-df8e-4dd5-b974-609c00dbd6b6" providerId="AD" clId="Web-{E5C8C637-35AD-85C9-FF17-909705817B58}" dt="2019-01-15T17:33:14.937" v="154" actId="20577"/>
          <ac:spMkLst>
            <pc:docMk/>
            <pc:sldMk cId="1989359220" sldId="262"/>
            <ac:spMk id="3" creationId="{D3652C3B-D621-40DB-9AA8-6D926C95FA1F}"/>
          </ac:spMkLst>
        </pc:spChg>
        <pc:spChg chg="add del">
          <ac:chgData name="Christoffer Parkkila" userId="S::cpa16002@student.mdh.se::95baa5ff-df8e-4dd5-b974-609c00dbd6b6" providerId="AD" clId="Web-{E5C8C637-35AD-85C9-FF17-909705817B58}" dt="2019-01-15T17:16:37.889" v="7"/>
          <ac:spMkLst>
            <pc:docMk/>
            <pc:sldMk cId="1989359220" sldId="262"/>
            <ac:spMk id="9" creationId="{E5763F95-6C93-467F-839E-4417CBF60941}"/>
          </ac:spMkLst>
        </pc:spChg>
        <pc:spChg chg="add del">
          <ac:chgData name="Christoffer Parkkila" userId="S::cpa16002@student.mdh.se::95baa5ff-df8e-4dd5-b974-609c00dbd6b6" providerId="AD" clId="Web-{E5C8C637-35AD-85C9-FF17-909705817B58}" dt="2019-01-15T17:23:19.139" v="20"/>
          <ac:spMkLst>
            <pc:docMk/>
            <pc:sldMk cId="1989359220" sldId="262"/>
            <ac:spMk id="10" creationId="{B70F7E59-C971-4F55-8E3A-1E583B65FCB9}"/>
          </ac:spMkLst>
        </pc:spChg>
        <pc:spChg chg="add del">
          <ac:chgData name="Christoffer Parkkila" userId="S::cpa16002@student.mdh.se::95baa5ff-df8e-4dd5-b974-609c00dbd6b6" providerId="AD" clId="Web-{E5C8C637-35AD-85C9-FF17-909705817B58}" dt="2019-01-15T17:23:19.139" v="20"/>
          <ac:spMkLst>
            <pc:docMk/>
            <pc:sldMk cId="1989359220" sldId="262"/>
            <ac:spMk id="15" creationId="{670D6F2B-93AF-47D6-9378-5E54BE0AC69F}"/>
          </ac:spMkLst>
        </pc:spChg>
        <pc:spChg chg="add del">
          <ac:chgData name="Christoffer Parkkila" userId="S::cpa16002@student.mdh.se::95baa5ff-df8e-4dd5-b974-609c00dbd6b6" providerId="AD" clId="Web-{E5C8C637-35AD-85C9-FF17-909705817B58}" dt="2019-01-15T17:23:19.139" v="20"/>
          <ac:spMkLst>
            <pc:docMk/>
            <pc:sldMk cId="1989359220" sldId="262"/>
            <ac:spMk id="17" creationId="{2668F1A4-6DBB-4F0B-A679-6EE5483638F8}"/>
          </ac:spMkLst>
        </pc:spChg>
        <pc:spChg chg="add del">
          <ac:chgData name="Christoffer Parkkila" userId="S::cpa16002@student.mdh.se::95baa5ff-df8e-4dd5-b974-609c00dbd6b6" providerId="AD" clId="Web-{E5C8C637-35AD-85C9-FF17-909705817B58}" dt="2019-01-15T17:23:19.139" v="20"/>
          <ac:spMkLst>
            <pc:docMk/>
            <pc:sldMk cId="1989359220" sldId="262"/>
            <ac:spMk id="19" creationId="{B8DBF1C0-B8F1-4AAC-8704-256BA0E9D63B}"/>
          </ac:spMkLst>
        </pc:spChg>
        <pc:spChg chg="add del">
          <ac:chgData name="Christoffer Parkkila" userId="S::cpa16002@student.mdh.se::95baa5ff-df8e-4dd5-b974-609c00dbd6b6" providerId="AD" clId="Web-{E5C8C637-35AD-85C9-FF17-909705817B58}" dt="2019-01-15T17:16:37.889" v="7"/>
          <ac:spMkLst>
            <pc:docMk/>
            <pc:sldMk cId="1989359220" sldId="262"/>
            <ac:spMk id="21" creationId="{6F9D1DE6-E368-4F07-85F9-D5B767477DDF}"/>
          </ac:spMkLst>
        </pc:spChg>
        <pc:spChg chg="add del">
          <ac:chgData name="Christoffer Parkkila" userId="S::cpa16002@student.mdh.se::95baa5ff-df8e-4dd5-b974-609c00dbd6b6" providerId="AD" clId="Web-{E5C8C637-35AD-85C9-FF17-909705817B58}" dt="2019-01-15T17:25:09.749" v="26"/>
          <ac:spMkLst>
            <pc:docMk/>
            <pc:sldMk cId="1989359220" sldId="262"/>
            <ac:spMk id="29" creationId="{670D6F2B-93AF-47D6-9378-5E54BE0AC69F}"/>
          </ac:spMkLst>
        </pc:spChg>
        <pc:spChg chg="add del">
          <ac:chgData name="Christoffer Parkkila" userId="S::cpa16002@student.mdh.se::95baa5ff-df8e-4dd5-b974-609c00dbd6b6" providerId="AD" clId="Web-{E5C8C637-35AD-85C9-FF17-909705817B58}" dt="2019-01-15T17:25:09.749" v="26"/>
          <ac:spMkLst>
            <pc:docMk/>
            <pc:sldMk cId="1989359220" sldId="262"/>
            <ac:spMk id="31" creationId="{2668F1A4-6DBB-4F0B-A679-6EE5483638F8}"/>
          </ac:spMkLst>
        </pc:spChg>
        <pc:spChg chg="add del">
          <ac:chgData name="Christoffer Parkkila" userId="S::cpa16002@student.mdh.se::95baa5ff-df8e-4dd5-b974-609c00dbd6b6" providerId="AD" clId="Web-{E5C8C637-35AD-85C9-FF17-909705817B58}" dt="2019-01-15T17:26:27.952" v="36"/>
          <ac:spMkLst>
            <pc:docMk/>
            <pc:sldMk cId="1989359220" sldId="262"/>
            <ac:spMk id="32" creationId="{670D6F2B-93AF-47D6-9378-5E54BE0AC69F}"/>
          </ac:spMkLst>
        </pc:spChg>
        <pc:spChg chg="add del">
          <ac:chgData name="Christoffer Parkkila" userId="S::cpa16002@student.mdh.se::95baa5ff-df8e-4dd5-b974-609c00dbd6b6" providerId="AD" clId="Web-{E5C8C637-35AD-85C9-FF17-909705817B58}" dt="2019-01-15T17:25:09.749" v="26"/>
          <ac:spMkLst>
            <pc:docMk/>
            <pc:sldMk cId="1989359220" sldId="262"/>
            <ac:spMk id="33" creationId="{B8DBF1C0-B8F1-4AAC-8704-256BA0E9D63B}"/>
          </ac:spMkLst>
        </pc:spChg>
        <pc:spChg chg="add del">
          <ac:chgData name="Christoffer Parkkila" userId="S::cpa16002@student.mdh.se::95baa5ff-df8e-4dd5-b974-609c00dbd6b6" providerId="AD" clId="Web-{E5C8C637-35AD-85C9-FF17-909705817B58}" dt="2019-01-15T17:26:27.952" v="36"/>
          <ac:spMkLst>
            <pc:docMk/>
            <pc:sldMk cId="1989359220" sldId="262"/>
            <ac:spMk id="34" creationId="{2668F1A4-6DBB-4F0B-A679-6EE5483638F8}"/>
          </ac:spMkLst>
        </pc:spChg>
        <pc:spChg chg="add del">
          <ac:chgData name="Christoffer Parkkila" userId="S::cpa16002@student.mdh.se::95baa5ff-df8e-4dd5-b974-609c00dbd6b6" providerId="AD" clId="Web-{E5C8C637-35AD-85C9-FF17-909705817B58}" dt="2019-01-15T17:25:09.749" v="26"/>
          <ac:spMkLst>
            <pc:docMk/>
            <pc:sldMk cId="1989359220" sldId="262"/>
            <ac:spMk id="35" creationId="{B70F7E59-C971-4F55-8E3A-1E583B65FCB9}"/>
          </ac:spMkLst>
        </pc:spChg>
        <pc:spChg chg="add del">
          <ac:chgData name="Christoffer Parkkila" userId="S::cpa16002@student.mdh.se::95baa5ff-df8e-4dd5-b974-609c00dbd6b6" providerId="AD" clId="Web-{E5C8C637-35AD-85C9-FF17-909705817B58}" dt="2019-01-15T17:26:27.952" v="36"/>
          <ac:spMkLst>
            <pc:docMk/>
            <pc:sldMk cId="1989359220" sldId="262"/>
            <ac:spMk id="36" creationId="{B8DBF1C0-B8F1-4AAC-8704-256BA0E9D63B}"/>
          </ac:spMkLst>
        </pc:spChg>
        <pc:spChg chg="add del">
          <ac:chgData name="Christoffer Parkkila" userId="S::cpa16002@student.mdh.se::95baa5ff-df8e-4dd5-b974-609c00dbd6b6" providerId="AD" clId="Web-{E5C8C637-35AD-85C9-FF17-909705817B58}" dt="2019-01-15T17:26:27.952" v="36"/>
          <ac:spMkLst>
            <pc:docMk/>
            <pc:sldMk cId="1989359220" sldId="262"/>
            <ac:spMk id="38" creationId="{B70F7E59-C971-4F55-8E3A-1E583B65FCB9}"/>
          </ac:spMkLst>
        </pc:spChg>
        <pc:spChg chg="add del">
          <ac:chgData name="Christoffer Parkkila" userId="S::cpa16002@student.mdh.se::95baa5ff-df8e-4dd5-b974-609c00dbd6b6" providerId="AD" clId="Web-{E5C8C637-35AD-85C9-FF17-909705817B58}" dt="2019-01-15T17:27:31.530" v="40"/>
          <ac:spMkLst>
            <pc:docMk/>
            <pc:sldMk cId="1989359220" sldId="262"/>
            <ac:spMk id="46" creationId="{670D6F2B-93AF-47D6-9378-5E54BE0AC69F}"/>
          </ac:spMkLst>
        </pc:spChg>
        <pc:spChg chg="add del">
          <ac:chgData name="Christoffer Parkkila" userId="S::cpa16002@student.mdh.se::95baa5ff-df8e-4dd5-b974-609c00dbd6b6" providerId="AD" clId="Web-{E5C8C637-35AD-85C9-FF17-909705817B58}" dt="2019-01-15T17:27:31.530" v="40"/>
          <ac:spMkLst>
            <pc:docMk/>
            <pc:sldMk cId="1989359220" sldId="262"/>
            <ac:spMk id="48" creationId="{2668F1A4-6DBB-4F0B-A679-6EE5483638F8}"/>
          </ac:spMkLst>
        </pc:spChg>
        <pc:spChg chg="add del">
          <ac:chgData name="Christoffer Parkkila" userId="S::cpa16002@student.mdh.se::95baa5ff-df8e-4dd5-b974-609c00dbd6b6" providerId="AD" clId="Web-{E5C8C637-35AD-85C9-FF17-909705817B58}" dt="2019-01-15T17:28:08.219" v="44"/>
          <ac:spMkLst>
            <pc:docMk/>
            <pc:sldMk cId="1989359220" sldId="262"/>
            <ac:spMk id="49" creationId="{670D6F2B-93AF-47D6-9378-5E54BE0AC69F}"/>
          </ac:spMkLst>
        </pc:spChg>
        <pc:spChg chg="add del">
          <ac:chgData name="Christoffer Parkkila" userId="S::cpa16002@student.mdh.se::95baa5ff-df8e-4dd5-b974-609c00dbd6b6" providerId="AD" clId="Web-{E5C8C637-35AD-85C9-FF17-909705817B58}" dt="2019-01-15T17:27:31.530" v="40"/>
          <ac:spMkLst>
            <pc:docMk/>
            <pc:sldMk cId="1989359220" sldId="262"/>
            <ac:spMk id="50" creationId="{B8DBF1C0-B8F1-4AAC-8704-256BA0E9D63B}"/>
          </ac:spMkLst>
        </pc:spChg>
        <pc:spChg chg="add del">
          <ac:chgData name="Christoffer Parkkila" userId="S::cpa16002@student.mdh.se::95baa5ff-df8e-4dd5-b974-609c00dbd6b6" providerId="AD" clId="Web-{E5C8C637-35AD-85C9-FF17-909705817B58}" dt="2019-01-15T17:28:08.219" v="44"/>
          <ac:spMkLst>
            <pc:docMk/>
            <pc:sldMk cId="1989359220" sldId="262"/>
            <ac:spMk id="51" creationId="{2668F1A4-6DBB-4F0B-A679-6EE5483638F8}"/>
          </ac:spMkLst>
        </pc:spChg>
        <pc:spChg chg="add del">
          <ac:chgData name="Christoffer Parkkila" userId="S::cpa16002@student.mdh.se::95baa5ff-df8e-4dd5-b974-609c00dbd6b6" providerId="AD" clId="Web-{E5C8C637-35AD-85C9-FF17-909705817B58}" dt="2019-01-15T17:27:31.530" v="40"/>
          <ac:spMkLst>
            <pc:docMk/>
            <pc:sldMk cId="1989359220" sldId="262"/>
            <ac:spMk id="52" creationId="{B70F7E59-C971-4F55-8E3A-1E583B65FCB9}"/>
          </ac:spMkLst>
        </pc:spChg>
        <pc:spChg chg="add del">
          <ac:chgData name="Christoffer Parkkila" userId="S::cpa16002@student.mdh.se::95baa5ff-df8e-4dd5-b974-609c00dbd6b6" providerId="AD" clId="Web-{E5C8C637-35AD-85C9-FF17-909705817B58}" dt="2019-01-15T17:28:08.219" v="44"/>
          <ac:spMkLst>
            <pc:docMk/>
            <pc:sldMk cId="1989359220" sldId="262"/>
            <ac:spMk id="53" creationId="{B8DBF1C0-B8F1-4AAC-8704-256BA0E9D63B}"/>
          </ac:spMkLst>
        </pc:spChg>
        <pc:spChg chg="add del">
          <ac:chgData name="Christoffer Parkkila" userId="S::cpa16002@student.mdh.se::95baa5ff-df8e-4dd5-b974-609c00dbd6b6" providerId="AD" clId="Web-{E5C8C637-35AD-85C9-FF17-909705817B58}" dt="2019-01-15T17:28:08.219" v="44"/>
          <ac:spMkLst>
            <pc:docMk/>
            <pc:sldMk cId="1989359220" sldId="262"/>
            <ac:spMk id="55" creationId="{B70F7E59-C971-4F55-8E3A-1E583B65FCB9}"/>
          </ac:spMkLst>
        </pc:spChg>
        <pc:spChg chg="add">
          <ac:chgData name="Christoffer Parkkila" userId="S::cpa16002@student.mdh.se::95baa5ff-df8e-4dd5-b974-609c00dbd6b6" providerId="AD" clId="Web-{E5C8C637-35AD-85C9-FF17-909705817B58}" dt="2019-01-15T17:28:38.109" v="47"/>
          <ac:spMkLst>
            <pc:docMk/>
            <pc:sldMk cId="1989359220" sldId="262"/>
            <ac:spMk id="63" creationId="{670D6F2B-93AF-47D6-9378-5E54BE0AC69F}"/>
          </ac:spMkLst>
        </pc:spChg>
        <pc:spChg chg="add">
          <ac:chgData name="Christoffer Parkkila" userId="S::cpa16002@student.mdh.se::95baa5ff-df8e-4dd5-b974-609c00dbd6b6" providerId="AD" clId="Web-{E5C8C637-35AD-85C9-FF17-909705817B58}" dt="2019-01-15T17:28:38.109" v="47"/>
          <ac:spMkLst>
            <pc:docMk/>
            <pc:sldMk cId="1989359220" sldId="262"/>
            <ac:spMk id="65" creationId="{2668F1A4-6DBB-4F0B-A679-6EE5483638F8}"/>
          </ac:spMkLst>
        </pc:spChg>
        <pc:spChg chg="add">
          <ac:chgData name="Christoffer Parkkila" userId="S::cpa16002@student.mdh.se::95baa5ff-df8e-4dd5-b974-609c00dbd6b6" providerId="AD" clId="Web-{E5C8C637-35AD-85C9-FF17-909705817B58}" dt="2019-01-15T17:28:38.109" v="47"/>
          <ac:spMkLst>
            <pc:docMk/>
            <pc:sldMk cId="1989359220" sldId="262"/>
            <ac:spMk id="67" creationId="{B8DBF1C0-B8F1-4AAC-8704-256BA0E9D63B}"/>
          </ac:spMkLst>
        </pc:spChg>
        <pc:spChg chg="add">
          <ac:chgData name="Christoffer Parkkila" userId="S::cpa16002@student.mdh.se::95baa5ff-df8e-4dd5-b974-609c00dbd6b6" providerId="AD" clId="Web-{E5C8C637-35AD-85C9-FF17-909705817B58}" dt="2019-01-15T17:28:38.109" v="47"/>
          <ac:spMkLst>
            <pc:docMk/>
            <pc:sldMk cId="1989359220" sldId="262"/>
            <ac:spMk id="69" creationId="{B70F7E59-C971-4F55-8E3A-1E583B65FCB9}"/>
          </ac:spMkLst>
        </pc:spChg>
        <pc:grpChg chg="add del">
          <ac:chgData name="Christoffer Parkkila" userId="S::cpa16002@student.mdh.se::95baa5ff-df8e-4dd5-b974-609c00dbd6b6" providerId="AD" clId="Web-{E5C8C637-35AD-85C9-FF17-909705817B58}" dt="2019-01-15T17:23:19.139" v="20"/>
          <ac:grpSpMkLst>
            <pc:docMk/>
            <pc:sldMk cId="1989359220" sldId="262"/>
            <ac:grpSpMk id="11" creationId="{6503EB0F-2257-4A3E-A73B-E1DE769B459F}"/>
          </ac:grpSpMkLst>
        </pc:grpChg>
        <pc:grpChg chg="add del">
          <ac:chgData name="Christoffer Parkkila" userId="S::cpa16002@student.mdh.se::95baa5ff-df8e-4dd5-b974-609c00dbd6b6" providerId="AD" clId="Web-{E5C8C637-35AD-85C9-FF17-909705817B58}" dt="2019-01-15T17:16:37.889" v="7"/>
          <ac:grpSpMkLst>
            <pc:docMk/>
            <pc:sldMk cId="1989359220" sldId="262"/>
            <ac:grpSpMk id="12" creationId="{73C75B33-8B9C-4C30-B69D-6F21F9FFF708}"/>
          </ac:grpSpMkLst>
        </pc:grpChg>
        <pc:grpChg chg="add del">
          <ac:chgData name="Christoffer Parkkila" userId="S::cpa16002@student.mdh.se::95baa5ff-df8e-4dd5-b974-609c00dbd6b6" providerId="AD" clId="Web-{E5C8C637-35AD-85C9-FF17-909705817B58}" dt="2019-01-15T17:25:09.749" v="26"/>
          <ac:grpSpMkLst>
            <pc:docMk/>
            <pc:sldMk cId="1989359220" sldId="262"/>
            <ac:grpSpMk id="25" creationId="{6503EB0F-2257-4A3E-A73B-E1DE769B459F}"/>
          </ac:grpSpMkLst>
        </pc:grpChg>
        <pc:grpChg chg="add del">
          <ac:chgData name="Christoffer Parkkila" userId="S::cpa16002@student.mdh.se::95baa5ff-df8e-4dd5-b974-609c00dbd6b6" providerId="AD" clId="Web-{E5C8C637-35AD-85C9-FF17-909705817B58}" dt="2019-01-15T17:26:27.952" v="36"/>
          <ac:grpSpMkLst>
            <pc:docMk/>
            <pc:sldMk cId="1989359220" sldId="262"/>
            <ac:grpSpMk id="28" creationId="{6503EB0F-2257-4A3E-A73B-E1DE769B459F}"/>
          </ac:grpSpMkLst>
        </pc:grpChg>
        <pc:grpChg chg="add del">
          <ac:chgData name="Christoffer Parkkila" userId="S::cpa16002@student.mdh.se::95baa5ff-df8e-4dd5-b974-609c00dbd6b6" providerId="AD" clId="Web-{E5C8C637-35AD-85C9-FF17-909705817B58}" dt="2019-01-15T17:27:31.530" v="40"/>
          <ac:grpSpMkLst>
            <pc:docMk/>
            <pc:sldMk cId="1989359220" sldId="262"/>
            <ac:grpSpMk id="42" creationId="{6503EB0F-2257-4A3E-A73B-E1DE769B459F}"/>
          </ac:grpSpMkLst>
        </pc:grpChg>
        <pc:grpChg chg="add del">
          <ac:chgData name="Christoffer Parkkila" userId="S::cpa16002@student.mdh.se::95baa5ff-df8e-4dd5-b974-609c00dbd6b6" providerId="AD" clId="Web-{E5C8C637-35AD-85C9-FF17-909705817B58}" dt="2019-01-15T17:28:08.219" v="44"/>
          <ac:grpSpMkLst>
            <pc:docMk/>
            <pc:sldMk cId="1989359220" sldId="262"/>
            <ac:grpSpMk id="45" creationId="{6503EB0F-2257-4A3E-A73B-E1DE769B459F}"/>
          </ac:grpSpMkLst>
        </pc:grpChg>
        <pc:grpChg chg="add">
          <ac:chgData name="Christoffer Parkkila" userId="S::cpa16002@student.mdh.se::95baa5ff-df8e-4dd5-b974-609c00dbd6b6" providerId="AD" clId="Web-{E5C8C637-35AD-85C9-FF17-909705817B58}" dt="2019-01-15T17:28:38.109" v="47"/>
          <ac:grpSpMkLst>
            <pc:docMk/>
            <pc:sldMk cId="1989359220" sldId="262"/>
            <ac:grpSpMk id="59" creationId="{6503EB0F-2257-4A3E-A73B-E1DE769B459F}"/>
          </ac:grpSpMkLst>
        </pc:grpChg>
        <pc:picChg chg="add del mod ord replId">
          <ac:chgData name="Christoffer Parkkila" userId="S::cpa16002@student.mdh.se::95baa5ff-df8e-4dd5-b974-609c00dbd6b6" providerId="AD" clId="Web-{E5C8C637-35AD-85C9-FF17-909705817B58}" dt="2019-01-15T17:16:43.419" v="10"/>
          <ac:picMkLst>
            <pc:docMk/>
            <pc:sldMk cId="1989359220" sldId="262"/>
            <ac:picMk id="4" creationId="{B97AF4B2-068D-42B5-94E4-FD11D58D6B4C}"/>
          </ac:picMkLst>
        </pc:picChg>
        <pc:picChg chg="add del mod ord">
          <ac:chgData name="Christoffer Parkkila" userId="S::cpa16002@student.mdh.se::95baa5ff-df8e-4dd5-b974-609c00dbd6b6" providerId="AD" clId="Web-{E5C8C637-35AD-85C9-FF17-909705817B58}" dt="2019-01-15T17:23:24.280" v="21"/>
          <ac:picMkLst>
            <pc:docMk/>
            <pc:sldMk cId="1989359220" sldId="262"/>
            <ac:picMk id="6" creationId="{6BB5D45A-5D9E-4ED0-9B82-98CF36FD8E94}"/>
          </ac:picMkLst>
        </pc:picChg>
        <pc:picChg chg="add del">
          <ac:chgData name="Christoffer Parkkila" userId="S::cpa16002@student.mdh.se::95baa5ff-df8e-4dd5-b974-609c00dbd6b6" providerId="AD" clId="Web-{E5C8C637-35AD-85C9-FF17-909705817B58}" dt="2019-01-15T17:16:37.889" v="7"/>
          <ac:picMkLst>
            <pc:docMk/>
            <pc:sldMk cId="1989359220" sldId="262"/>
            <ac:picMk id="7" creationId="{B97AF4B2-068D-42B5-94E4-FD11D58D6B4C}"/>
          </ac:picMkLst>
        </pc:picChg>
        <pc:picChg chg="add del mod ord">
          <ac:chgData name="Christoffer Parkkila" userId="S::cpa16002@student.mdh.se::95baa5ff-df8e-4dd5-b974-609c00dbd6b6" providerId="AD" clId="Web-{E5C8C637-35AD-85C9-FF17-909705817B58}" dt="2019-01-15T17:25:11.514" v="27"/>
          <ac:picMkLst>
            <pc:docMk/>
            <pc:sldMk cId="1989359220" sldId="262"/>
            <ac:picMk id="20" creationId="{42116097-FFFB-4138-973F-EF2002CEA04B}"/>
          </ac:picMkLst>
        </pc:picChg>
        <pc:picChg chg="add del mod ord">
          <ac:chgData name="Christoffer Parkkila" userId="S::cpa16002@student.mdh.se::95baa5ff-df8e-4dd5-b974-609c00dbd6b6" providerId="AD" clId="Web-{E5C8C637-35AD-85C9-FF17-909705817B58}" dt="2019-01-15T17:26:29.733" v="37"/>
          <ac:picMkLst>
            <pc:docMk/>
            <pc:sldMk cId="1989359220" sldId="262"/>
            <ac:picMk id="23" creationId="{4B6F6A26-93E2-4B29-BD0A-4173B3302365}"/>
          </ac:picMkLst>
        </pc:picChg>
        <pc:picChg chg="add del mod ord">
          <ac:chgData name="Christoffer Parkkila" userId="S::cpa16002@student.mdh.se::95baa5ff-df8e-4dd5-b974-609c00dbd6b6" providerId="AD" clId="Web-{E5C8C637-35AD-85C9-FF17-909705817B58}" dt="2019-01-15T17:27:33.109" v="41"/>
          <ac:picMkLst>
            <pc:docMk/>
            <pc:sldMk cId="1989359220" sldId="262"/>
            <ac:picMk id="37" creationId="{109F3A02-6CDF-4624-9DB7-61021988BAC3}"/>
          </ac:picMkLst>
        </pc:picChg>
        <pc:picChg chg="add del mod ord">
          <ac:chgData name="Christoffer Parkkila" userId="S::cpa16002@student.mdh.se::95baa5ff-df8e-4dd5-b974-609c00dbd6b6" providerId="AD" clId="Web-{E5C8C637-35AD-85C9-FF17-909705817B58}" dt="2019-01-15T17:28:09.546" v="45"/>
          <ac:picMkLst>
            <pc:docMk/>
            <pc:sldMk cId="1989359220" sldId="262"/>
            <ac:picMk id="40" creationId="{4A7C7F68-CB74-47E1-8691-652D11A71D41}"/>
          </ac:picMkLst>
        </pc:picChg>
        <pc:picChg chg="add mod ord">
          <ac:chgData name="Christoffer Parkkila" userId="S::cpa16002@student.mdh.se::95baa5ff-df8e-4dd5-b974-609c00dbd6b6" providerId="AD" clId="Web-{E5C8C637-35AD-85C9-FF17-909705817B58}" dt="2019-01-15T17:31:49.562" v="49" actId="1076"/>
          <ac:picMkLst>
            <pc:docMk/>
            <pc:sldMk cId="1989359220" sldId="262"/>
            <ac:picMk id="54" creationId="{0392AD52-2DB7-420D-9923-7C1FF9D4F1CF}"/>
          </ac:picMkLst>
        </pc:picChg>
      </pc:sldChg>
    </pc:docChg>
  </pc:docChgLst>
  <pc:docChgLst>
    <pc:chgData name="Erika Weilander" userId="S::ewr15002@student.mdh.se::c0bf1b55-8eeb-426d-b8e4-9439ebf6e844" providerId="AD" clId="Web-{DF72404E-1137-19DD-0D5C-7050CE2534CF}"/>
    <pc:docChg chg="modSld">
      <pc:chgData name="Erika Weilander" userId="S::ewr15002@student.mdh.se::c0bf1b55-8eeb-426d-b8e4-9439ebf6e844" providerId="AD" clId="Web-{DF72404E-1137-19DD-0D5C-7050CE2534CF}" dt="2019-01-15T09:48:02.705" v="3" actId="20577"/>
      <pc:docMkLst>
        <pc:docMk/>
      </pc:docMkLst>
      <pc:sldChg chg="modSp">
        <pc:chgData name="Erika Weilander" userId="S::ewr15002@student.mdh.se::c0bf1b55-8eeb-426d-b8e4-9439ebf6e844" providerId="AD" clId="Web-{DF72404E-1137-19DD-0D5C-7050CE2534CF}" dt="2019-01-15T09:48:02.705" v="3" actId="20577"/>
        <pc:sldMkLst>
          <pc:docMk/>
          <pc:sldMk cId="3986706816" sldId="263"/>
        </pc:sldMkLst>
        <pc:spChg chg="mod">
          <ac:chgData name="Erika Weilander" userId="S::ewr15002@student.mdh.se::c0bf1b55-8eeb-426d-b8e4-9439ebf6e844" providerId="AD" clId="Web-{DF72404E-1137-19DD-0D5C-7050CE2534CF}" dt="2019-01-15T09:48:02.705" v="3" actId="20577"/>
          <ac:spMkLst>
            <pc:docMk/>
            <pc:sldMk cId="3986706816" sldId="263"/>
            <ac:spMk id="2" creationId="{91AB5E26-09CB-4B49-A4E0-3DDE497E9003}"/>
          </ac:spMkLst>
        </pc:spChg>
      </pc:sldChg>
    </pc:docChg>
  </pc:docChgLst>
  <pc:docChgLst>
    <pc:chgData name="Mohammed Abusamaan" userId="S::man18071@student.mdh.se::8f5565fa-aa11-4619-9f26-fb1db65373c6" providerId="AD" clId="Web-{15CA9EE6-CA2B-4FE6-9FFA-8E9D747328DB}"/>
    <pc:docChg chg="delSld modSld">
      <pc:chgData name="Mohammed Abusamaan" userId="S::man18071@student.mdh.se::8f5565fa-aa11-4619-9f26-fb1db65373c6" providerId="AD" clId="Web-{15CA9EE6-CA2B-4FE6-9FFA-8E9D747328DB}" dt="2019-01-15T22:49:08.813" v="240" actId="20577"/>
      <pc:docMkLst>
        <pc:docMk/>
      </pc:docMkLst>
      <pc:sldChg chg="modSp del">
        <pc:chgData name="Mohammed Abusamaan" userId="S::man18071@student.mdh.se::8f5565fa-aa11-4619-9f26-fb1db65373c6" providerId="AD" clId="Web-{15CA9EE6-CA2B-4FE6-9FFA-8E9D747328DB}" dt="2019-01-15T22:47:52.079" v="228"/>
        <pc:sldMkLst>
          <pc:docMk/>
          <pc:sldMk cId="2294182902" sldId="259"/>
        </pc:sldMkLst>
        <pc:spChg chg="mod">
          <ac:chgData name="Mohammed Abusamaan" userId="S::man18071@student.mdh.se::8f5565fa-aa11-4619-9f26-fb1db65373c6" providerId="AD" clId="Web-{15CA9EE6-CA2B-4FE6-9FFA-8E9D747328DB}" dt="2019-01-15T22:47:16.361" v="226" actId="20577"/>
          <ac:spMkLst>
            <pc:docMk/>
            <pc:sldMk cId="2294182902" sldId="259"/>
            <ac:spMk id="3" creationId="{788FB656-3C5E-435F-AAAB-B2851CD9F60C}"/>
          </ac:spMkLst>
        </pc:spChg>
      </pc:sldChg>
      <pc:sldChg chg="modSp">
        <pc:chgData name="Mohammed Abusamaan" userId="S::man18071@student.mdh.se::8f5565fa-aa11-4619-9f26-fb1db65373c6" providerId="AD" clId="Web-{15CA9EE6-CA2B-4FE6-9FFA-8E9D747328DB}" dt="2019-01-15T22:49:08.813" v="239" actId="20577"/>
        <pc:sldMkLst>
          <pc:docMk/>
          <pc:sldMk cId="3396848918" sldId="261"/>
        </pc:sldMkLst>
        <pc:spChg chg="mod">
          <ac:chgData name="Mohammed Abusamaan" userId="S::man18071@student.mdh.se::8f5565fa-aa11-4619-9f26-fb1db65373c6" providerId="AD" clId="Web-{15CA9EE6-CA2B-4FE6-9FFA-8E9D747328DB}" dt="2019-01-15T22:49:08.813" v="239" actId="20577"/>
          <ac:spMkLst>
            <pc:docMk/>
            <pc:sldMk cId="3396848918" sldId="261"/>
            <ac:spMk id="3" creationId="{67DBC167-A373-4CBA-BFAD-CB7F8701EBBC}"/>
          </ac:spMkLst>
        </pc:spChg>
      </pc:sldChg>
      <pc:sldChg chg="modSp">
        <pc:chgData name="Mohammed Abusamaan" userId="S::man18071@student.mdh.se::8f5565fa-aa11-4619-9f26-fb1db65373c6" providerId="AD" clId="Web-{15CA9EE6-CA2B-4FE6-9FFA-8E9D747328DB}" dt="2019-01-15T22:28:43.401" v="1" actId="1076"/>
        <pc:sldMkLst>
          <pc:docMk/>
          <pc:sldMk cId="3363237540" sldId="275"/>
        </pc:sldMkLst>
        <pc:picChg chg="mod">
          <ac:chgData name="Mohammed Abusamaan" userId="S::man18071@student.mdh.se::8f5565fa-aa11-4619-9f26-fb1db65373c6" providerId="AD" clId="Web-{15CA9EE6-CA2B-4FE6-9FFA-8E9D747328DB}" dt="2019-01-15T22:28:43.401" v="1" actId="1076"/>
          <ac:picMkLst>
            <pc:docMk/>
            <pc:sldMk cId="3363237540" sldId="275"/>
            <ac:picMk id="4" creationId="{3EB98909-824E-468A-8FBD-26838CB47FC6}"/>
          </ac:picMkLst>
        </pc:picChg>
      </pc:sldChg>
    </pc:docChg>
  </pc:docChgLst>
  <pc:docChgLst>
    <pc:chgData name="Erika Weilander" userId="S::ewr15002@student.mdh.se::c0bf1b55-8eeb-426d-b8e4-9439ebf6e844" providerId="AD" clId="Web-{BAACB0A9-DD95-04BD-E45A-763CFC0900D5}"/>
    <pc:docChg chg="modSld">
      <pc:chgData name="Erika Weilander" userId="S::ewr15002@student.mdh.se::c0bf1b55-8eeb-426d-b8e4-9439ebf6e844" providerId="AD" clId="Web-{BAACB0A9-DD95-04BD-E45A-763CFC0900D5}" dt="2019-01-12T15:34:18.033" v="329" actId="20577"/>
      <pc:docMkLst>
        <pc:docMk/>
      </pc:docMkLst>
      <pc:sldChg chg="modSp">
        <pc:chgData name="Erika Weilander" userId="S::ewr15002@student.mdh.se::c0bf1b55-8eeb-426d-b8e4-9439ebf6e844" providerId="AD" clId="Web-{BAACB0A9-DD95-04BD-E45A-763CFC0900D5}" dt="2019-01-12T15:32:43.065" v="168" actId="20577"/>
        <pc:sldMkLst>
          <pc:docMk/>
          <pc:sldMk cId="196066076" sldId="257"/>
        </pc:sldMkLst>
        <pc:spChg chg="mod">
          <ac:chgData name="Erika Weilander" userId="S::ewr15002@student.mdh.se::c0bf1b55-8eeb-426d-b8e4-9439ebf6e844" providerId="AD" clId="Web-{BAACB0A9-DD95-04BD-E45A-763CFC0900D5}" dt="2019-01-12T15:32:43.065" v="168" actId="20577"/>
          <ac:spMkLst>
            <pc:docMk/>
            <pc:sldMk cId="196066076" sldId="257"/>
            <ac:spMk id="3" creationId="{296F5FB0-A635-4306-A252-4CD5858C310B}"/>
          </ac:spMkLst>
        </pc:spChg>
      </pc:sldChg>
      <pc:sldChg chg="modSp">
        <pc:chgData name="Erika Weilander" userId="S::ewr15002@student.mdh.se::c0bf1b55-8eeb-426d-b8e4-9439ebf6e844" providerId="AD" clId="Web-{BAACB0A9-DD95-04BD-E45A-763CFC0900D5}" dt="2019-01-12T15:33:22.143" v="242" actId="20577"/>
        <pc:sldMkLst>
          <pc:docMk/>
          <pc:sldMk cId="674248782" sldId="258"/>
        </pc:sldMkLst>
        <pc:spChg chg="mod">
          <ac:chgData name="Erika Weilander" userId="S::ewr15002@student.mdh.se::c0bf1b55-8eeb-426d-b8e4-9439ebf6e844" providerId="AD" clId="Web-{BAACB0A9-DD95-04BD-E45A-763CFC0900D5}" dt="2019-01-12T15:33:22.143" v="242" actId="20577"/>
          <ac:spMkLst>
            <pc:docMk/>
            <pc:sldMk cId="674248782" sldId="258"/>
            <ac:spMk id="3" creationId="{C56B1E96-45B6-454B-A2ED-F878F092F93C}"/>
          </ac:spMkLst>
        </pc:spChg>
      </pc:sldChg>
      <pc:sldChg chg="modSp">
        <pc:chgData name="Erika Weilander" userId="S::ewr15002@student.mdh.se::c0bf1b55-8eeb-426d-b8e4-9439ebf6e844" providerId="AD" clId="Web-{BAACB0A9-DD95-04BD-E45A-763CFC0900D5}" dt="2019-01-12T15:33:47.205" v="276" actId="20577"/>
        <pc:sldMkLst>
          <pc:docMk/>
          <pc:sldMk cId="2294182902" sldId="259"/>
        </pc:sldMkLst>
        <pc:spChg chg="mod">
          <ac:chgData name="Erika Weilander" userId="S::ewr15002@student.mdh.se::c0bf1b55-8eeb-426d-b8e4-9439ebf6e844" providerId="AD" clId="Web-{BAACB0A9-DD95-04BD-E45A-763CFC0900D5}" dt="2019-01-12T15:33:47.205" v="276" actId="20577"/>
          <ac:spMkLst>
            <pc:docMk/>
            <pc:sldMk cId="2294182902" sldId="259"/>
            <ac:spMk id="3" creationId="{788FB656-3C5E-435F-AAAB-B2851CD9F60C}"/>
          </ac:spMkLst>
        </pc:spChg>
      </pc:sldChg>
      <pc:sldChg chg="modSp">
        <pc:chgData name="Erika Weilander" userId="S::ewr15002@student.mdh.se::c0bf1b55-8eeb-426d-b8e4-9439ebf6e844" providerId="AD" clId="Web-{BAACB0A9-DD95-04BD-E45A-763CFC0900D5}" dt="2019-01-12T15:34:07.675" v="314" actId="20577"/>
        <pc:sldMkLst>
          <pc:docMk/>
          <pc:sldMk cId="1045143287" sldId="260"/>
        </pc:sldMkLst>
        <pc:spChg chg="mod">
          <ac:chgData name="Erika Weilander" userId="S::ewr15002@student.mdh.se::c0bf1b55-8eeb-426d-b8e4-9439ebf6e844" providerId="AD" clId="Web-{BAACB0A9-DD95-04BD-E45A-763CFC0900D5}" dt="2019-01-12T15:34:07.675" v="314" actId="20577"/>
          <ac:spMkLst>
            <pc:docMk/>
            <pc:sldMk cId="1045143287" sldId="260"/>
            <ac:spMk id="3" creationId="{6826EA7B-6361-45BF-BA2C-971514AB78BF}"/>
          </ac:spMkLst>
        </pc:spChg>
      </pc:sldChg>
      <pc:sldChg chg="modSp">
        <pc:chgData name="Erika Weilander" userId="S::ewr15002@student.mdh.se::c0bf1b55-8eeb-426d-b8e4-9439ebf6e844" providerId="AD" clId="Web-{BAACB0A9-DD95-04BD-E45A-763CFC0900D5}" dt="2019-01-12T15:34:18.017" v="328" actId="20577"/>
        <pc:sldMkLst>
          <pc:docMk/>
          <pc:sldMk cId="3396848918" sldId="261"/>
        </pc:sldMkLst>
        <pc:spChg chg="mod">
          <ac:chgData name="Erika Weilander" userId="S::ewr15002@student.mdh.se::c0bf1b55-8eeb-426d-b8e4-9439ebf6e844" providerId="AD" clId="Web-{BAACB0A9-DD95-04BD-E45A-763CFC0900D5}" dt="2019-01-12T15:34:18.017" v="328" actId="20577"/>
          <ac:spMkLst>
            <pc:docMk/>
            <pc:sldMk cId="3396848918" sldId="261"/>
            <ac:spMk id="3" creationId="{67DBC167-A373-4CBA-BFAD-CB7F8701EBBC}"/>
          </ac:spMkLst>
        </pc:spChg>
      </pc:sldChg>
    </pc:docChg>
  </pc:docChgLst>
  <pc:docChgLst>
    <pc:chgData name="Erika Weilander" userId="S::ewr15002@student.mdh.se::c0bf1b55-8eeb-426d-b8e4-9439ebf6e844" providerId="AD" clId="Web-{1936785D-3DA7-7C47-2C87-DDAFA98F7068}"/>
    <pc:docChg chg="modSld">
      <pc:chgData name="Erika Weilander" userId="S::ewr15002@student.mdh.se::c0bf1b55-8eeb-426d-b8e4-9439ebf6e844" providerId="AD" clId="Web-{1936785D-3DA7-7C47-2C87-DDAFA98F7068}" dt="2019-01-15T19:39:58.791" v="3" actId="20577"/>
      <pc:docMkLst>
        <pc:docMk/>
      </pc:docMkLst>
      <pc:sldChg chg="modSp">
        <pc:chgData name="Erika Weilander" userId="S::ewr15002@student.mdh.se::c0bf1b55-8eeb-426d-b8e4-9439ebf6e844" providerId="AD" clId="Web-{1936785D-3DA7-7C47-2C87-DDAFA98F7068}" dt="2019-01-15T19:39:58.791" v="2" actId="20577"/>
        <pc:sldMkLst>
          <pc:docMk/>
          <pc:sldMk cId="2397217092" sldId="264"/>
        </pc:sldMkLst>
        <pc:spChg chg="mod">
          <ac:chgData name="Erika Weilander" userId="S::ewr15002@student.mdh.se::c0bf1b55-8eeb-426d-b8e4-9439ebf6e844" providerId="AD" clId="Web-{1936785D-3DA7-7C47-2C87-DDAFA98F7068}" dt="2019-01-15T19:39:58.791" v="2" actId="20577"/>
          <ac:spMkLst>
            <pc:docMk/>
            <pc:sldMk cId="2397217092" sldId="264"/>
            <ac:spMk id="3" creationId="{42CD45F2-A6C4-4694-9419-2787C7BE3FF3}"/>
          </ac:spMkLst>
        </pc:spChg>
      </pc:sldChg>
    </pc:docChg>
  </pc:docChgLst>
  <pc:docChgLst>
    <pc:chgData name="Erika Weilander" userId="S::ewr15002@student.mdh.se::c0bf1b55-8eeb-426d-b8e4-9439ebf6e844" providerId="AD" clId="Web-{600282BE-DE40-4D53-B2C7-57BC521ADA61}"/>
    <pc:docChg chg="addSld modSld">
      <pc:chgData name="Erika Weilander" userId="S::ewr15002@student.mdh.se::c0bf1b55-8eeb-426d-b8e4-9439ebf6e844" providerId="AD" clId="Web-{600282BE-DE40-4D53-B2C7-57BC521ADA61}" dt="2019-01-11T17:03:09.783" v="178" actId="20577"/>
      <pc:docMkLst>
        <pc:docMk/>
      </pc:docMkLst>
      <pc:sldChg chg="addSp modSp mod setBg">
        <pc:chgData name="Erika Weilander" userId="S::ewr15002@student.mdh.se::c0bf1b55-8eeb-426d-b8e4-9439ebf6e844" providerId="AD" clId="Web-{600282BE-DE40-4D53-B2C7-57BC521ADA61}" dt="2019-01-11T17:02:52.267" v="170" actId="20577"/>
        <pc:sldMkLst>
          <pc:docMk/>
          <pc:sldMk cId="109857222" sldId="256"/>
        </pc:sldMkLst>
        <pc:spChg chg="mod">
          <ac:chgData name="Erika Weilander" userId="S::ewr15002@student.mdh.se::c0bf1b55-8eeb-426d-b8e4-9439ebf6e844" providerId="AD" clId="Web-{600282BE-DE40-4D53-B2C7-57BC521ADA61}" dt="2019-01-11T16:56:13.612" v="8" actId="20577"/>
          <ac:spMkLst>
            <pc:docMk/>
            <pc:sldMk cId="109857222" sldId="256"/>
            <ac:spMk id="2" creationId="{00000000-0000-0000-0000-000000000000}"/>
          </ac:spMkLst>
        </pc:spChg>
        <pc:spChg chg="mod">
          <ac:chgData name="Erika Weilander" userId="S::ewr15002@student.mdh.se::c0bf1b55-8eeb-426d-b8e4-9439ebf6e844" providerId="AD" clId="Web-{600282BE-DE40-4D53-B2C7-57BC521ADA61}" dt="2019-01-11T17:02:52.267" v="170" actId="20577"/>
          <ac:spMkLst>
            <pc:docMk/>
            <pc:sldMk cId="109857222" sldId="256"/>
            <ac:spMk id="3" creationId="{00000000-0000-0000-0000-000000000000}"/>
          </ac:spMkLst>
        </pc:spChg>
        <pc:spChg chg="add">
          <ac:chgData name="Erika Weilander" userId="S::ewr15002@student.mdh.se::c0bf1b55-8eeb-426d-b8e4-9439ebf6e844" providerId="AD" clId="Web-{600282BE-DE40-4D53-B2C7-57BC521ADA61}" dt="2019-01-11T16:55:59.909" v="0"/>
          <ac:spMkLst>
            <pc:docMk/>
            <pc:sldMk cId="109857222" sldId="256"/>
            <ac:spMk id="8" creationId="{33474BD5-5CDD-4624-B265-461D5D2FAB8D}"/>
          </ac:spMkLst>
        </pc:spChg>
        <pc:spChg chg="add">
          <ac:chgData name="Erika Weilander" userId="S::ewr15002@student.mdh.se::c0bf1b55-8eeb-426d-b8e4-9439ebf6e844" providerId="AD" clId="Web-{600282BE-DE40-4D53-B2C7-57BC521ADA61}" dt="2019-01-11T16:55:59.909" v="0"/>
          <ac:spMkLst>
            <pc:docMk/>
            <pc:sldMk cId="109857222" sldId="256"/>
            <ac:spMk id="21" creationId="{9E382A3D-2F90-475C-8DF2-F666FEA3425B}"/>
          </ac:spMkLst>
        </pc:spChg>
        <pc:grpChg chg="add">
          <ac:chgData name="Erika Weilander" userId="S::ewr15002@student.mdh.se::c0bf1b55-8eeb-426d-b8e4-9439ebf6e844" providerId="AD" clId="Web-{600282BE-DE40-4D53-B2C7-57BC521ADA61}" dt="2019-01-11T16:55:59.909" v="0"/>
          <ac:grpSpMkLst>
            <pc:docMk/>
            <pc:sldMk cId="109857222" sldId="256"/>
            <ac:grpSpMk id="10" creationId="{B0465057-ABD4-4466-88C9-A2BAA35AA4F7}"/>
          </ac:grpSpMkLst>
        </pc:grpChg>
      </pc:sldChg>
      <pc:sldChg chg="modSp new">
        <pc:chgData name="Erika Weilander" userId="S::ewr15002@student.mdh.se::c0bf1b55-8eeb-426d-b8e4-9439ebf6e844" providerId="AD" clId="Web-{600282BE-DE40-4D53-B2C7-57BC521ADA61}" dt="2019-01-11T17:03:09.783" v="178" actId="20577"/>
        <pc:sldMkLst>
          <pc:docMk/>
          <pc:sldMk cId="196066076" sldId="257"/>
        </pc:sldMkLst>
        <pc:spChg chg="mod">
          <ac:chgData name="Erika Weilander" userId="S::ewr15002@student.mdh.se::c0bf1b55-8eeb-426d-b8e4-9439ebf6e844" providerId="AD" clId="Web-{600282BE-DE40-4D53-B2C7-57BC521ADA61}" dt="2019-01-11T17:03:09.783" v="178" actId="20577"/>
          <ac:spMkLst>
            <pc:docMk/>
            <pc:sldMk cId="196066076" sldId="257"/>
            <ac:spMk id="2" creationId="{D74AFE5A-773C-479D-B599-797FBB7C2B73}"/>
          </ac:spMkLst>
        </pc:spChg>
      </pc:sldChg>
    </pc:docChg>
  </pc:docChgLst>
  <pc:docChgLst>
    <pc:chgData name="Christoffer Parkkila" userId="S::cpa16002@student.mdh.se::95baa5ff-df8e-4dd5-b974-609c00dbd6b6" providerId="AD" clId="Web-{F4F57D6F-031A-66C5-D030-B826BFA304B8}"/>
    <pc:docChg chg="sldOrd">
      <pc:chgData name="Christoffer Parkkila" userId="S::cpa16002@student.mdh.se::95baa5ff-df8e-4dd5-b974-609c00dbd6b6" providerId="AD" clId="Web-{F4F57D6F-031A-66C5-D030-B826BFA304B8}" dt="2019-01-15T22:46:16.858" v="0"/>
      <pc:docMkLst>
        <pc:docMk/>
      </pc:docMkLst>
      <pc:sldChg chg="ord">
        <pc:chgData name="Christoffer Parkkila" userId="S::cpa16002@student.mdh.se::95baa5ff-df8e-4dd5-b974-609c00dbd6b6" providerId="AD" clId="Web-{F4F57D6F-031A-66C5-D030-B826BFA304B8}" dt="2019-01-15T22:46:16.858" v="0"/>
        <pc:sldMkLst>
          <pc:docMk/>
          <pc:sldMk cId="1989359220" sldId="262"/>
        </pc:sldMkLst>
      </pc:sldChg>
    </pc:docChg>
  </pc:docChgLst>
  <pc:docChgLst>
    <pc:chgData name="Filip Andersson" userId="S::fan15003@student.mdh.se::97713224-4c1e-4221-8a5e-ffb1436f3fec" providerId="AD" clId="Web-{02AD208F-8909-E440-FBBC-E02BECE38FDC}"/>
    <pc:docChg chg="delSld">
      <pc:chgData name="Filip Andersson" userId="S::fan15003@student.mdh.se::97713224-4c1e-4221-8a5e-ffb1436f3fec" providerId="AD" clId="Web-{02AD208F-8909-E440-FBBC-E02BECE38FDC}" dt="2019-01-16T08:14:47.196" v="0"/>
      <pc:docMkLst>
        <pc:docMk/>
      </pc:docMkLst>
      <pc:sldChg chg="del">
        <pc:chgData name="Filip Andersson" userId="S::fan15003@student.mdh.se::97713224-4c1e-4221-8a5e-ffb1436f3fec" providerId="AD" clId="Web-{02AD208F-8909-E440-FBBC-E02BECE38FDC}" dt="2019-01-16T08:14:47.196" v="0"/>
        <pc:sldMkLst>
          <pc:docMk/>
          <pc:sldMk cId="3864278947" sldId="267"/>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078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1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5895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805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2182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90236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1/16/2019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5500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2309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0304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6216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146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576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195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23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755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550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475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6CE7D5-CF57-46EF-B807-FDD0502418D4}" type="datetimeFigureOut">
              <a:rPr lang="en-US" smtClean="0"/>
              <a:t>1/16/2019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293528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465057-ABD4-4466-88C9-A2BAA35AA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15E4BFB-25DE-4F68-9B68-84A2B82F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2592050-892D-42D8-87A3-51CAAE3F8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704A88B-D25F-4365-AEE9-96B4C317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AA6A028A-BFCA-40DB-9150-441F194C3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BD57C26-95AD-4761-85D5-DF3ED082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D9B5858-84F4-4E79-8322-394CBA71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rPr>
              <a:t>Final Presentation</a:t>
            </a:r>
            <a:br>
              <a:rPr lang="en-US" sz="6600">
                <a:solidFill>
                  <a:srgbClr val="FFFFFF"/>
                </a:solidFill>
              </a:rPr>
            </a:br>
            <a:r>
              <a:rPr lang="en-US" sz="2000">
                <a:solidFill>
                  <a:srgbClr val="FFFFFF"/>
                </a:solidFill>
              </a:rPr>
              <a:t>16th Jan -19</a:t>
            </a:r>
            <a:endParaRPr lang="en-US"/>
          </a:p>
        </p:txBody>
      </p:sp>
      <p:sp>
        <p:nvSpPr>
          <p:cNvPr id="3" name="Subtitle 2"/>
          <p:cNvSpPr>
            <a:spLocks noGrp="1"/>
          </p:cNvSpPr>
          <p:nvPr>
            <p:ph type="subTitle" idx="1"/>
          </p:nvPr>
        </p:nvSpPr>
        <p:spPr>
          <a:xfrm>
            <a:off x="1683171" y="5240851"/>
            <a:ext cx="8825658" cy="828932"/>
          </a:xfrm>
        </p:spPr>
        <p:txBody>
          <a:bodyPr>
            <a:normAutofit fontScale="32500" lnSpcReduction="20000"/>
          </a:bodyPr>
          <a:lstStyle/>
          <a:p>
            <a:pPr algn="ctr"/>
            <a:r>
              <a:rPr lang="en-US" sz="4500">
                <a:solidFill>
                  <a:schemeClr val="tx2"/>
                </a:solidFill>
              </a:rPr>
              <a:t>Group 3 </a:t>
            </a:r>
            <a:br>
              <a:rPr lang="en-US" sz="4500">
                <a:solidFill>
                  <a:schemeClr val="tx2"/>
                </a:solidFill>
              </a:rPr>
            </a:br>
            <a:br>
              <a:rPr lang="en-US" sz="4500">
                <a:solidFill>
                  <a:schemeClr val="tx2"/>
                </a:solidFill>
              </a:rPr>
            </a:br>
            <a:r>
              <a:rPr lang="en-US" sz="2400">
                <a:solidFill>
                  <a:schemeClr val="tx2"/>
                </a:solidFill>
              </a:rPr>
              <a:t>Christoffer </a:t>
            </a:r>
            <a:r>
              <a:rPr lang="en-US" sz="2400" err="1">
                <a:solidFill>
                  <a:schemeClr val="tx2"/>
                </a:solidFill>
              </a:rPr>
              <a:t>ParkKILA</a:t>
            </a:r>
            <a:r>
              <a:rPr lang="en-US" sz="2400">
                <a:solidFill>
                  <a:schemeClr val="tx2"/>
                </a:solidFill>
              </a:rPr>
              <a:t> – Filip Andersson – </a:t>
            </a:r>
            <a:r>
              <a:rPr lang="en-US" sz="2400" err="1">
                <a:solidFill>
                  <a:schemeClr val="tx2"/>
                </a:solidFill>
              </a:rPr>
              <a:t>MoHAMMED</a:t>
            </a:r>
            <a:r>
              <a:rPr lang="en-US" sz="2400">
                <a:solidFill>
                  <a:schemeClr val="tx2"/>
                </a:solidFill>
              </a:rPr>
              <a:t> ABU </a:t>
            </a:r>
            <a:r>
              <a:rPr lang="en-US" sz="2400" err="1">
                <a:solidFill>
                  <a:schemeClr val="tx2"/>
                </a:solidFill>
              </a:rPr>
              <a:t>SAmaan</a:t>
            </a:r>
            <a:r>
              <a:rPr lang="en-US" sz="2400">
                <a:solidFill>
                  <a:schemeClr val="tx2"/>
                </a:solidFill>
              </a:rPr>
              <a:t> </a:t>
            </a:r>
            <a:br>
              <a:rPr lang="en-US" sz="2400">
                <a:solidFill>
                  <a:schemeClr val="tx2"/>
                </a:solidFill>
              </a:rPr>
            </a:br>
            <a:br>
              <a:rPr lang="en-US" sz="2400">
                <a:solidFill>
                  <a:schemeClr val="tx2"/>
                </a:solidFill>
              </a:rPr>
            </a:br>
            <a:r>
              <a:rPr lang="en-US" sz="2400">
                <a:solidFill>
                  <a:schemeClr val="tx2"/>
                </a:solidFill>
              </a:rPr>
              <a:t>Erika </a:t>
            </a:r>
            <a:r>
              <a:rPr lang="en-US" sz="2400" err="1">
                <a:solidFill>
                  <a:schemeClr val="tx2"/>
                </a:solidFill>
              </a:rPr>
              <a:t>Weilander</a:t>
            </a:r>
            <a:r>
              <a:rPr lang="en-US" sz="2400">
                <a:solidFill>
                  <a:schemeClr val="tx2"/>
                </a:solidFill>
              </a:rPr>
              <a:t> – </a:t>
            </a:r>
            <a:r>
              <a:rPr lang="en-US" sz="2400">
                <a:solidFill>
                  <a:schemeClr val="tx1"/>
                </a:solidFill>
              </a:rPr>
              <a:t>Sai Vijay </a:t>
            </a:r>
            <a:r>
              <a:rPr lang="en-US" sz="2400" err="1">
                <a:solidFill>
                  <a:schemeClr val="tx1"/>
                </a:solidFill>
              </a:rPr>
              <a:t>Vemasani</a:t>
            </a:r>
            <a:r>
              <a:rPr lang="en-US" sz="2400">
                <a:solidFill>
                  <a:schemeClr val="tx1"/>
                </a:solidFill>
              </a:rPr>
              <a:t> - Zaid Abed </a:t>
            </a:r>
            <a:r>
              <a:rPr lang="en-US" sz="2400" err="1">
                <a:solidFill>
                  <a:schemeClr val="tx1"/>
                </a:solidFill>
              </a:rPr>
              <a:t>Jaser</a:t>
            </a:r>
            <a:r>
              <a:rPr lang="en-US" sz="2400">
                <a:solidFill>
                  <a:schemeClr val="tx1"/>
                </a:solidFill>
              </a:rPr>
              <a:t> - </a:t>
            </a:r>
            <a:r>
              <a:rPr lang="en-US" sz="2400" err="1">
                <a:solidFill>
                  <a:schemeClr val="tx1"/>
                </a:solidFill>
              </a:rPr>
              <a:t>Osamah</a:t>
            </a:r>
            <a:r>
              <a:rPr lang="en-US" sz="2400">
                <a:solidFill>
                  <a:schemeClr val="tx1"/>
                </a:solidFill>
              </a:rPr>
              <a:t> Al-</a:t>
            </a:r>
            <a:r>
              <a:rPr lang="en-US" sz="2400" err="1">
                <a:solidFill>
                  <a:schemeClr val="tx1"/>
                </a:solidFill>
              </a:rPr>
              <a:t>Braichi</a:t>
            </a:r>
            <a:r>
              <a:rPr lang="en-US" sz="2400">
                <a:solidFill>
                  <a:schemeClr val="tx1"/>
                </a:solidFill>
              </a:rPr>
              <a:t> – Matko butkovic</a:t>
            </a:r>
            <a:endParaRPr lang="en-US" sz="2400" err="1">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33ED-8D1B-4A37-98D5-F17B21F0C734}"/>
              </a:ext>
            </a:extLst>
          </p:cNvPr>
          <p:cNvSpPr>
            <a:spLocks noGrp="1"/>
          </p:cNvSpPr>
          <p:nvPr>
            <p:ph type="title"/>
          </p:nvPr>
        </p:nvSpPr>
        <p:spPr/>
        <p:txBody>
          <a:bodyPr/>
          <a:lstStyle/>
          <a:p>
            <a:r>
              <a:rPr lang="en-US"/>
              <a:t>Experiences from the project</a:t>
            </a:r>
          </a:p>
        </p:txBody>
      </p:sp>
      <p:sp>
        <p:nvSpPr>
          <p:cNvPr id="3" name="Content Placeholder 2">
            <a:extLst>
              <a:ext uri="{FF2B5EF4-FFF2-40B4-BE49-F238E27FC236}">
                <a16:creationId xmlns:a16="http://schemas.microsoft.com/office/drawing/2014/main" id="{C1A32E23-697C-43A6-8626-4F3E8C5AB8FC}"/>
              </a:ext>
            </a:extLst>
          </p:cNvPr>
          <p:cNvSpPr>
            <a:spLocks noGrp="1"/>
          </p:cNvSpPr>
          <p:nvPr>
            <p:ph idx="1"/>
          </p:nvPr>
        </p:nvSpPr>
        <p:spPr/>
        <p:txBody>
          <a:bodyPr vert="horz" lIns="91440" tIns="45720" rIns="91440" bIns="45720" rtlCol="0" anchor="t">
            <a:normAutofit/>
          </a:bodyPr>
          <a:lstStyle/>
          <a:p>
            <a:r>
              <a:rPr lang="en-US"/>
              <a:t>Working as a group</a:t>
            </a:r>
          </a:p>
          <a:p>
            <a:r>
              <a:rPr lang="en-US"/>
              <a:t>Putting previous knowledge to test</a:t>
            </a:r>
          </a:p>
          <a:p>
            <a:r>
              <a:rPr lang="en-US"/>
              <a:t>Working in sprints</a:t>
            </a:r>
          </a:p>
          <a:p>
            <a:r>
              <a:rPr lang="en-US"/>
              <a:t>Working with a real client</a:t>
            </a:r>
          </a:p>
          <a:p>
            <a:r>
              <a:rPr lang="en-US"/>
              <a:t>Become experienced with useful tools</a:t>
            </a:r>
          </a:p>
        </p:txBody>
      </p:sp>
    </p:spTree>
    <p:extLst>
      <p:ext uri="{BB962C8B-B14F-4D97-AF65-F5344CB8AC3E}">
        <p14:creationId xmlns:p14="http://schemas.microsoft.com/office/powerpoint/2010/main" val="336856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455D-DF4F-4CFA-8A68-A3F1DE4AFC53}"/>
              </a:ext>
            </a:extLst>
          </p:cNvPr>
          <p:cNvSpPr>
            <a:spLocks noGrp="1"/>
          </p:cNvSpPr>
          <p:nvPr>
            <p:ph type="title"/>
          </p:nvPr>
        </p:nvSpPr>
        <p:spPr/>
        <p:txBody>
          <a:bodyPr/>
          <a:lstStyle/>
          <a:p>
            <a:r>
              <a:rPr lang="en-US"/>
              <a:t>What could have been improved</a:t>
            </a:r>
          </a:p>
        </p:txBody>
      </p:sp>
      <p:sp>
        <p:nvSpPr>
          <p:cNvPr id="3" name="Content Placeholder 2">
            <a:extLst>
              <a:ext uri="{FF2B5EF4-FFF2-40B4-BE49-F238E27FC236}">
                <a16:creationId xmlns:a16="http://schemas.microsoft.com/office/drawing/2014/main" id="{8A08F025-D6C3-41A8-B547-1D6122807E8E}"/>
              </a:ext>
            </a:extLst>
          </p:cNvPr>
          <p:cNvSpPr>
            <a:spLocks noGrp="1"/>
          </p:cNvSpPr>
          <p:nvPr>
            <p:ph idx="1"/>
          </p:nvPr>
        </p:nvSpPr>
        <p:spPr/>
        <p:txBody>
          <a:bodyPr vert="horz" lIns="91440" tIns="45720" rIns="91440" bIns="45720" rtlCol="0" anchor="t">
            <a:normAutofit/>
          </a:bodyPr>
          <a:lstStyle/>
          <a:p>
            <a:r>
              <a:rPr lang="en-US"/>
              <a:t>Distribution of work</a:t>
            </a:r>
          </a:p>
          <a:p>
            <a:r>
              <a:rPr lang="en-US"/>
              <a:t>Stricter on deadlines</a:t>
            </a:r>
          </a:p>
          <a:p>
            <a:r>
              <a:rPr lang="en-US"/>
              <a:t>More work done before Christmas</a:t>
            </a:r>
          </a:p>
        </p:txBody>
      </p:sp>
    </p:spTree>
    <p:extLst>
      <p:ext uri="{BB962C8B-B14F-4D97-AF65-F5344CB8AC3E}">
        <p14:creationId xmlns:p14="http://schemas.microsoft.com/office/powerpoint/2010/main" val="286028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A17D422-0100-4608-9DE1-04E44821807A}"/>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Questions?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657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screenshot of a cell phone&#10;&#10;Description generated with high confidence">
            <a:extLst>
              <a:ext uri="{FF2B5EF4-FFF2-40B4-BE49-F238E27FC236}">
                <a16:creationId xmlns:a16="http://schemas.microsoft.com/office/drawing/2014/main" id="{44023D3B-EBC6-4DE7-B432-3720321AE06A}"/>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59500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A screenshot of a computer&#10;&#10;Description generated with very high confidence">
            <a:extLst>
              <a:ext uri="{FF2B5EF4-FFF2-40B4-BE49-F238E27FC236}">
                <a16:creationId xmlns:a16="http://schemas.microsoft.com/office/drawing/2014/main" id="{19FE8829-1F8E-4DA6-BCE5-777FCC9A702C}"/>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332846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D2C7274C-EBF1-44C2-9BA1-7815DD455366}"/>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98913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40D92AB3-B242-4FAD-A42A-B88DB16709CB}"/>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187594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6790451-A0B4-4D38-A0B0-8E250441D467}"/>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290276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video game&#10;&#10;Description generated with high confidence">
            <a:extLst>
              <a:ext uri="{FF2B5EF4-FFF2-40B4-BE49-F238E27FC236}">
                <a16:creationId xmlns:a16="http://schemas.microsoft.com/office/drawing/2014/main" id="{3EB98909-824E-468A-8FBD-26838CB47FC6}"/>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336323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988553D-5D22-4803-B74D-84F32B64D2AF}"/>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424697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FE5A-773C-479D-B599-797FBB7C2B73}"/>
              </a:ext>
            </a:extLst>
          </p:cNvPr>
          <p:cNvSpPr>
            <a:spLocks noGrp="1"/>
          </p:cNvSpPr>
          <p:nvPr>
            <p:ph type="title"/>
          </p:nvPr>
        </p:nvSpPr>
        <p:spPr/>
        <p:txBody>
          <a:bodyPr/>
          <a:lstStyle/>
          <a:p>
            <a:r>
              <a:rPr lang="en-US"/>
              <a:t>What was our project now again?</a:t>
            </a:r>
          </a:p>
        </p:txBody>
      </p:sp>
      <p:sp>
        <p:nvSpPr>
          <p:cNvPr id="3" name="Content Placeholder 2">
            <a:extLst>
              <a:ext uri="{FF2B5EF4-FFF2-40B4-BE49-F238E27FC236}">
                <a16:creationId xmlns:a16="http://schemas.microsoft.com/office/drawing/2014/main" id="{296F5FB0-A635-4306-A252-4CD5858C310B}"/>
              </a:ext>
            </a:extLst>
          </p:cNvPr>
          <p:cNvSpPr>
            <a:spLocks noGrp="1"/>
          </p:cNvSpPr>
          <p:nvPr>
            <p:ph idx="1"/>
          </p:nvPr>
        </p:nvSpPr>
        <p:spPr/>
        <p:txBody>
          <a:bodyPr vert="horz" lIns="91440" tIns="45720" rIns="91440" bIns="45720" rtlCol="0" anchor="t">
            <a:normAutofit fontScale="92500" lnSpcReduction="10000"/>
          </a:bodyPr>
          <a:lstStyle/>
          <a:p>
            <a:pPr>
              <a:lnSpc>
                <a:spcPct val="170000"/>
              </a:lnSpc>
              <a:spcBef>
                <a:spcPct val="0"/>
              </a:spcBef>
              <a:buFont typeface="&quot;Trebuchet MS&quot;, &quot;Trebuchet MS_MSFontService&quot;, sans-serif" charset="2"/>
              <a:buChar char="•"/>
            </a:pPr>
            <a:endParaRPr lang="en-US"/>
          </a:p>
          <a:p>
            <a:pPr>
              <a:lnSpc>
                <a:spcPct val="170000"/>
              </a:lnSpc>
              <a:spcBef>
                <a:spcPct val="0"/>
              </a:spcBef>
              <a:buFont typeface="Arial"/>
              <a:buChar char="•"/>
            </a:pPr>
            <a:r>
              <a:rPr lang="en-US"/>
              <a:t>Our client Daniel </a:t>
            </a:r>
            <a:r>
              <a:rPr lang="en-US" err="1"/>
              <a:t>Sundmark</a:t>
            </a:r>
            <a:r>
              <a:rPr lang="en-US"/>
              <a:t> is a representative from MDH</a:t>
            </a:r>
          </a:p>
          <a:p>
            <a:pPr marL="285750" indent="-285750">
              <a:lnSpc>
                <a:spcPct val="170000"/>
              </a:lnSpc>
              <a:spcBef>
                <a:spcPct val="0"/>
              </a:spcBef>
              <a:buFont typeface="Arial" charset="2"/>
              <a:buChar char="•"/>
            </a:pPr>
            <a:r>
              <a:rPr lang="en-US"/>
              <a:t> Client is responsible for the management of several concurrent projects at </a:t>
            </a:r>
            <a:r>
              <a:rPr lang="en-US" err="1"/>
              <a:t>Mälardalen</a:t>
            </a:r>
            <a:r>
              <a:rPr lang="en-US"/>
              <a:t> University.</a:t>
            </a:r>
          </a:p>
          <a:p>
            <a:pPr marL="285750" indent="-285750">
              <a:lnSpc>
                <a:spcPct val="170000"/>
              </a:lnSpc>
              <a:buFont typeface="Arial" charset="2"/>
              <a:buChar char="•"/>
            </a:pPr>
            <a:r>
              <a:rPr lang="en-US"/>
              <a:t>Goal is to refactor and enhance the existing Desktop application to more user-friendly Web application with  better GUI.</a:t>
            </a:r>
          </a:p>
          <a:p>
            <a:pPr marL="285750" indent="-285750">
              <a:lnSpc>
                <a:spcPct val="170000"/>
              </a:lnSpc>
              <a:buFont typeface="Arial" charset="2"/>
              <a:buChar char="•"/>
            </a:pPr>
            <a:r>
              <a:rPr lang="en-US"/>
              <a:t>Received an existing database.</a:t>
            </a:r>
          </a:p>
          <a:p>
            <a:pPr>
              <a:lnSpc>
                <a:spcPct val="170000"/>
              </a:lnSpc>
            </a:pPr>
            <a:endParaRPr lang="en-US"/>
          </a:p>
          <a:p>
            <a:endParaRPr lang="en-US"/>
          </a:p>
          <a:p>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196066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C1C5B11-EB33-44AD-972C-4330988C3569}"/>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404004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492EF88B-1B7F-4F7F-8309-538C3CC331F7}"/>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186353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6D0870A-D409-4E1E-B21E-D13116E938CC}"/>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300041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6A5C-BC6D-4486-A0D9-504411D7E5FE}"/>
              </a:ext>
            </a:extLst>
          </p:cNvPr>
          <p:cNvSpPr>
            <a:spLocks noGrp="1"/>
          </p:cNvSpPr>
          <p:nvPr>
            <p:ph type="title"/>
          </p:nvPr>
        </p:nvSpPr>
        <p:spPr/>
        <p:txBody>
          <a:bodyPr/>
          <a:lstStyle/>
          <a:p>
            <a:r>
              <a:rPr lang="en-US"/>
              <a:t>.. and how did it go?</a:t>
            </a:r>
          </a:p>
        </p:txBody>
      </p:sp>
      <p:sp>
        <p:nvSpPr>
          <p:cNvPr id="3" name="Content Placeholder 2">
            <a:extLst>
              <a:ext uri="{FF2B5EF4-FFF2-40B4-BE49-F238E27FC236}">
                <a16:creationId xmlns:a16="http://schemas.microsoft.com/office/drawing/2014/main" id="{C56B1E96-45B6-454B-A2ED-F878F092F93C}"/>
              </a:ext>
            </a:extLst>
          </p:cNvPr>
          <p:cNvSpPr>
            <a:spLocks noGrp="1"/>
          </p:cNvSpPr>
          <p:nvPr>
            <p:ph idx="1"/>
          </p:nvPr>
        </p:nvSpPr>
        <p:spPr/>
        <p:txBody>
          <a:bodyPr vert="horz" lIns="91440" tIns="45720" rIns="91440" bIns="45720" rtlCol="0" anchor="t">
            <a:normAutofit/>
          </a:bodyPr>
          <a:lstStyle/>
          <a:p>
            <a:pPr marL="285750" indent="-285750">
              <a:buFont typeface="Arial" charset="2"/>
              <a:buChar char="•"/>
            </a:pPr>
            <a:r>
              <a:rPr lang="en-US"/>
              <a:t>Developed a React-based web application.</a:t>
            </a:r>
          </a:p>
          <a:p>
            <a:pPr marL="285750" indent="-285750">
              <a:buFont typeface="Arial" charset="2"/>
              <a:buChar char="•"/>
            </a:pPr>
            <a:r>
              <a:rPr lang="en-US"/>
              <a:t>Requirements having high priority have been met.</a:t>
            </a:r>
          </a:p>
          <a:p>
            <a:pPr marL="285750" indent="-285750">
              <a:buFont typeface="Arial" charset="2"/>
              <a:buChar char="•"/>
            </a:pPr>
            <a:r>
              <a:rPr lang="en-US"/>
              <a:t>Modifications in connection between front-end and back-end are to made.</a:t>
            </a:r>
          </a:p>
          <a:p>
            <a:pPr marL="285750" indent="-285750">
              <a:buFont typeface="Arial" charset="2"/>
              <a:buChar char="•"/>
            </a:pPr>
            <a:endParaRPr lang="en-US"/>
          </a:p>
          <a:p>
            <a:endParaRPr lang="en-US"/>
          </a:p>
          <a:p>
            <a:endParaRPr lang="en-US"/>
          </a:p>
          <a:p>
            <a:endParaRPr lang="en-US"/>
          </a:p>
        </p:txBody>
      </p:sp>
    </p:spTree>
    <p:extLst>
      <p:ext uri="{BB962C8B-B14F-4D97-AF65-F5344CB8AC3E}">
        <p14:creationId xmlns:p14="http://schemas.microsoft.com/office/powerpoint/2010/main" val="674248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0" name="Rectangle 5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3" name="Rectangle 6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4" name="Picture 55" descr="A screenshot of a cell phone&#10;&#10;Description generated with high confidence">
            <a:extLst>
              <a:ext uri="{FF2B5EF4-FFF2-40B4-BE49-F238E27FC236}">
                <a16:creationId xmlns:a16="http://schemas.microsoft.com/office/drawing/2014/main" id="{0392AD52-2DB7-420D-9923-7C1FF9D4F1CF}"/>
              </a:ext>
            </a:extLst>
          </p:cNvPr>
          <p:cNvPicPr>
            <a:picLocks noChangeAspect="1"/>
          </p:cNvPicPr>
          <p:nvPr/>
        </p:nvPicPr>
        <p:blipFill rotWithShape="1">
          <a:blip r:embed="rId3">
            <a:alphaModFix amt="35000"/>
            <a:extLst/>
          </a:blip>
          <a:srcRect r="3444"/>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D7BD485B-2FE4-4F39-8714-867B8852D352}"/>
              </a:ext>
            </a:extLst>
          </p:cNvPr>
          <p:cNvSpPr>
            <a:spLocks noGrp="1"/>
          </p:cNvSpPr>
          <p:nvPr>
            <p:ph type="title"/>
          </p:nvPr>
        </p:nvSpPr>
        <p:spPr>
          <a:xfrm>
            <a:off x="1154954" y="2099733"/>
            <a:ext cx="8827245" cy="2677648"/>
          </a:xfrm>
        </p:spPr>
        <p:txBody>
          <a:bodyPr vert="horz" lIns="91440" tIns="45720" rIns="91440" bIns="45720" rtlCol="0" anchor="b">
            <a:normAutofit/>
          </a:bodyPr>
          <a:lstStyle/>
          <a:p>
            <a:r>
              <a:rPr lang="en-US" sz="5400">
                <a:solidFill>
                  <a:srgbClr val="FFFFFF"/>
                </a:solidFill>
              </a:rPr>
              <a:t>LIVE DEMO TIME!</a:t>
            </a:r>
          </a:p>
        </p:txBody>
      </p:sp>
      <p:sp>
        <p:nvSpPr>
          <p:cNvPr id="3" name="Content Placeholder 2">
            <a:extLst>
              <a:ext uri="{FF2B5EF4-FFF2-40B4-BE49-F238E27FC236}">
                <a16:creationId xmlns:a16="http://schemas.microsoft.com/office/drawing/2014/main" id="{D3652C3B-D621-40DB-9AA8-6D926C95FA1F}"/>
              </a:ext>
            </a:extLst>
          </p:cNvPr>
          <p:cNvSpPr>
            <a:spLocks noGrp="1"/>
          </p:cNvSpPr>
          <p:nvPr>
            <p:ph idx="1"/>
          </p:nvPr>
        </p:nvSpPr>
        <p:spPr>
          <a:xfrm>
            <a:off x="1154954" y="4777380"/>
            <a:ext cx="8827245" cy="861420"/>
          </a:xfrm>
        </p:spPr>
        <p:txBody>
          <a:bodyPr vert="horz" lIns="91440" tIns="45720" rIns="91440" bIns="45720" rtlCol="0" anchor="t">
            <a:normAutofit/>
          </a:bodyPr>
          <a:lstStyle/>
          <a:p>
            <a:pPr marL="0" indent="0">
              <a:buNone/>
            </a:pPr>
            <a:r>
              <a:rPr lang="en-US" sz="1600" cap="all">
                <a:solidFill>
                  <a:srgbClr val="FFFFFF"/>
                </a:solidFill>
              </a:rPr>
              <a:t>Please turn off your phones and other electronic EQUIPMENT</a:t>
            </a:r>
          </a:p>
        </p:txBody>
      </p:sp>
      <p:sp>
        <p:nvSpPr>
          <p:cNvPr id="69" name="Rectangle 68">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935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7BEB-6422-42B2-8185-F50B39C3ADFE}"/>
              </a:ext>
            </a:extLst>
          </p:cNvPr>
          <p:cNvSpPr>
            <a:spLocks noGrp="1"/>
          </p:cNvSpPr>
          <p:nvPr>
            <p:ph type="title"/>
          </p:nvPr>
        </p:nvSpPr>
        <p:spPr/>
        <p:txBody>
          <a:bodyPr/>
          <a:lstStyle/>
          <a:p>
            <a:r>
              <a:rPr lang="en-US"/>
              <a:t>What got left behind? </a:t>
            </a:r>
          </a:p>
        </p:txBody>
      </p:sp>
      <p:sp>
        <p:nvSpPr>
          <p:cNvPr id="3" name="Content Placeholder 2">
            <a:extLst>
              <a:ext uri="{FF2B5EF4-FFF2-40B4-BE49-F238E27FC236}">
                <a16:creationId xmlns:a16="http://schemas.microsoft.com/office/drawing/2014/main" id="{6826EA7B-6361-45BF-BA2C-971514AB78BF}"/>
              </a:ext>
            </a:extLst>
          </p:cNvPr>
          <p:cNvSpPr>
            <a:spLocks noGrp="1"/>
          </p:cNvSpPr>
          <p:nvPr>
            <p:ph idx="1"/>
          </p:nvPr>
        </p:nvSpPr>
        <p:spPr/>
        <p:txBody>
          <a:bodyPr vert="horz" lIns="91440" tIns="45720" rIns="91440" bIns="45720" rtlCol="0" anchor="t">
            <a:normAutofit/>
          </a:bodyPr>
          <a:lstStyle/>
          <a:p>
            <a:r>
              <a:rPr lang="en-US"/>
              <a:t>Starting from the list of requirements, the only thing not implemented is ID number 16. It would be a nice feature having a view which displays all the allocations of a certain project. However, due to lack of time there was no chance of implementing this. Another thing is one feature which was not intendedly in the original plan was to have. In the navigation bar, it was supposedly to be a button with a drop-down menu containing quick-adds for adding either people or project without having to enter the tabs. This idea was also dropped due to lack of time.</a:t>
            </a:r>
          </a:p>
          <a:p>
            <a:endParaRPr lang="en-US"/>
          </a:p>
          <a:p>
            <a:endParaRPr lang="en-US"/>
          </a:p>
        </p:txBody>
      </p:sp>
    </p:spTree>
    <p:extLst>
      <p:ext uri="{BB962C8B-B14F-4D97-AF65-F5344CB8AC3E}">
        <p14:creationId xmlns:p14="http://schemas.microsoft.com/office/powerpoint/2010/main" val="104514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53AA-BA35-46DB-934C-E26C2550A1F2}"/>
              </a:ext>
            </a:extLst>
          </p:cNvPr>
          <p:cNvSpPr>
            <a:spLocks noGrp="1"/>
          </p:cNvSpPr>
          <p:nvPr>
            <p:ph type="title"/>
          </p:nvPr>
        </p:nvSpPr>
        <p:spPr/>
        <p:txBody>
          <a:bodyPr/>
          <a:lstStyle/>
          <a:p>
            <a:r>
              <a:rPr lang="en-US"/>
              <a:t>Did our client change their mind?</a:t>
            </a:r>
          </a:p>
        </p:txBody>
      </p:sp>
      <p:sp>
        <p:nvSpPr>
          <p:cNvPr id="3" name="Content Placeholder 2">
            <a:extLst>
              <a:ext uri="{FF2B5EF4-FFF2-40B4-BE49-F238E27FC236}">
                <a16:creationId xmlns:a16="http://schemas.microsoft.com/office/drawing/2014/main" id="{67DBC167-A373-4CBA-BFAD-CB7F8701EBBC}"/>
              </a:ext>
            </a:extLst>
          </p:cNvPr>
          <p:cNvSpPr>
            <a:spLocks noGrp="1"/>
          </p:cNvSpPr>
          <p:nvPr>
            <p:ph idx="1"/>
          </p:nvPr>
        </p:nvSpPr>
        <p:spPr/>
        <p:txBody>
          <a:bodyPr vert="horz" lIns="91440" tIns="45720" rIns="91440" bIns="45720" rtlCol="0" anchor="t">
            <a:normAutofit/>
          </a:bodyPr>
          <a:lstStyle/>
          <a:p>
            <a:r>
              <a:rPr lang="en-US"/>
              <a:t>Since the day the project started, the client has been very clear in their wishes. On top of that, the project is based on developing a better user interface for an already existing application. This resulting in that there never were any major changes from the client along the way. However, one thing worth mentioning - after the start of the project the client mentioned that they wanted to be able to drag the allocation vertically to change the allocation of person. In addition to this, they wanted some color or any other visuality to show when allocation is over-allocated.</a:t>
            </a:r>
          </a:p>
          <a:p>
            <a:endParaRPr lang="en-US"/>
          </a:p>
          <a:p>
            <a:endParaRPr lang="en-US"/>
          </a:p>
        </p:txBody>
      </p:sp>
    </p:spTree>
    <p:extLst>
      <p:ext uri="{BB962C8B-B14F-4D97-AF65-F5344CB8AC3E}">
        <p14:creationId xmlns:p14="http://schemas.microsoft.com/office/powerpoint/2010/main" val="339684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5E26-09CB-4B49-A4E0-3DDE497E9003}"/>
              </a:ext>
            </a:extLst>
          </p:cNvPr>
          <p:cNvSpPr>
            <a:spLocks noGrp="1"/>
          </p:cNvSpPr>
          <p:nvPr>
            <p:ph type="title"/>
          </p:nvPr>
        </p:nvSpPr>
        <p:spPr>
          <a:xfrm>
            <a:off x="1154954" y="973668"/>
            <a:ext cx="8761413" cy="706964"/>
          </a:xfrm>
        </p:spPr>
        <p:txBody>
          <a:bodyPr/>
          <a:lstStyle/>
          <a:p>
            <a:r>
              <a:rPr lang="en-US"/>
              <a:t>Time plan</a:t>
            </a:r>
          </a:p>
        </p:txBody>
      </p:sp>
      <p:sp>
        <p:nvSpPr>
          <p:cNvPr id="3" name="Content Placeholder 2">
            <a:extLst>
              <a:ext uri="{FF2B5EF4-FFF2-40B4-BE49-F238E27FC236}">
                <a16:creationId xmlns:a16="http://schemas.microsoft.com/office/drawing/2014/main" id="{89C54751-71A1-490C-9D36-A03F37FC4E82}"/>
              </a:ext>
            </a:extLst>
          </p:cNvPr>
          <p:cNvSpPr>
            <a:spLocks noGrp="1"/>
          </p:cNvSpPr>
          <p:nvPr>
            <p:ph idx="1"/>
          </p:nvPr>
        </p:nvSpPr>
        <p:spPr/>
        <p:txBody>
          <a:bodyPr vert="horz" lIns="91440" tIns="45720" rIns="91440" bIns="45720" rtlCol="0" anchor="t">
            <a:normAutofit/>
          </a:bodyPr>
          <a:lstStyle/>
          <a:p>
            <a:r>
              <a:rPr lang="en-US"/>
              <a:t>The only proper time plan we had was the regular deliverables such as the documents </a:t>
            </a:r>
          </a:p>
          <a:p>
            <a:r>
              <a:rPr lang="en-US"/>
              <a:t>Worked in sprints where we planned each weeks tasks together and then worked on them individually</a:t>
            </a:r>
          </a:p>
          <a:p>
            <a:endParaRPr lang="en-US"/>
          </a:p>
        </p:txBody>
      </p:sp>
    </p:spTree>
    <p:extLst>
      <p:ext uri="{BB962C8B-B14F-4D97-AF65-F5344CB8AC3E}">
        <p14:creationId xmlns:p14="http://schemas.microsoft.com/office/powerpoint/2010/main" val="398670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A06E-4DA6-416E-B4F0-43094E362146}"/>
              </a:ext>
            </a:extLst>
          </p:cNvPr>
          <p:cNvSpPr>
            <a:spLocks noGrp="1"/>
          </p:cNvSpPr>
          <p:nvPr>
            <p:ph type="title"/>
          </p:nvPr>
        </p:nvSpPr>
        <p:spPr/>
        <p:txBody>
          <a:bodyPr/>
          <a:lstStyle/>
          <a:p>
            <a:r>
              <a:rPr lang="en-US"/>
              <a:t>Changes in organization </a:t>
            </a:r>
          </a:p>
        </p:txBody>
      </p:sp>
      <p:sp>
        <p:nvSpPr>
          <p:cNvPr id="3" name="Content Placeholder 2">
            <a:extLst>
              <a:ext uri="{FF2B5EF4-FFF2-40B4-BE49-F238E27FC236}">
                <a16:creationId xmlns:a16="http://schemas.microsoft.com/office/drawing/2014/main" id="{42CD45F2-A6C4-4694-9419-2787C7BE3FF3}"/>
              </a:ext>
            </a:extLst>
          </p:cNvPr>
          <p:cNvSpPr>
            <a:spLocks noGrp="1"/>
          </p:cNvSpPr>
          <p:nvPr>
            <p:ph idx="1"/>
          </p:nvPr>
        </p:nvSpPr>
        <p:spPr/>
        <p:txBody>
          <a:bodyPr vert="horz" lIns="91440" tIns="45720" rIns="91440" bIns="45720" rtlCol="0" anchor="t">
            <a:normAutofit/>
          </a:bodyPr>
          <a:lstStyle/>
          <a:p>
            <a:r>
              <a:rPr lang="en-US"/>
              <a:t>Started out with 4 people on back-end and 4 people on front-end. </a:t>
            </a:r>
            <a:br>
              <a:rPr lang="en-US"/>
            </a:br>
            <a:r>
              <a:rPr lang="en-US"/>
              <a:t>As back-end development grew smaller, 3 people moved to the front-end. </a:t>
            </a:r>
          </a:p>
          <a:p>
            <a:r>
              <a:rPr lang="en-US"/>
              <a:t>The front-end people from back-end worked on the connections between the front-end and back-end</a:t>
            </a:r>
          </a:p>
          <a:p>
            <a:endParaRPr lang="en-US"/>
          </a:p>
        </p:txBody>
      </p:sp>
    </p:spTree>
    <p:extLst>
      <p:ext uri="{BB962C8B-B14F-4D97-AF65-F5344CB8AC3E}">
        <p14:creationId xmlns:p14="http://schemas.microsoft.com/office/powerpoint/2010/main" val="239721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7D04771-57B3-4270-B786-601D253C27EA}"/>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rPr>
              <a:t>Effort amongst activities</a:t>
            </a:r>
          </a:p>
        </p:txBody>
      </p:sp>
      <p:sp>
        <p:nvSpPr>
          <p:cNvPr id="9" name="Content Placeholder 8">
            <a:extLst>
              <a:ext uri="{FF2B5EF4-FFF2-40B4-BE49-F238E27FC236}">
                <a16:creationId xmlns:a16="http://schemas.microsoft.com/office/drawing/2014/main" id="{B239ED3F-2D09-420D-A0FC-84AECBE3FBB4}"/>
              </a:ext>
            </a:extLst>
          </p:cNvPr>
          <p:cNvSpPr>
            <a:spLocks noGrp="1"/>
          </p:cNvSpPr>
          <p:nvPr>
            <p:ph idx="1"/>
          </p:nvPr>
        </p:nvSpPr>
        <p:spPr>
          <a:xfrm>
            <a:off x="1154955" y="2120900"/>
            <a:ext cx="3133726" cy="3898900"/>
          </a:xfrm>
        </p:spPr>
        <p:txBody>
          <a:bodyPr vert="horz" lIns="91440" tIns="45720" rIns="91440" bIns="45720" rtlCol="0" anchor="t">
            <a:normAutofit/>
          </a:bodyPr>
          <a:lstStyle/>
          <a:p>
            <a:r>
              <a:rPr lang="en-US">
                <a:solidFill>
                  <a:srgbClr val="FFFFFF"/>
                </a:solidFill>
              </a:rPr>
              <a:t>We tried setting expected effort in beginning, ended up concluding it was too difficult at that stage.</a:t>
            </a:r>
          </a:p>
          <a:p>
            <a:r>
              <a:rPr lang="en-US">
                <a:solidFill>
                  <a:srgbClr val="FFFFFF"/>
                </a:solidFill>
              </a:rPr>
              <a:t>Chart based on </a:t>
            </a:r>
            <a:r>
              <a:rPr lang="en-US" err="1">
                <a:solidFill>
                  <a:srgbClr val="FFFFFF"/>
                </a:solidFill>
              </a:rPr>
              <a:t>trello</a:t>
            </a:r>
            <a:r>
              <a:rPr lang="en-US">
                <a:solidFill>
                  <a:srgbClr val="FFFFFF"/>
                </a:solidFill>
              </a:rPr>
              <a:t>-cards and what has been put in time report</a:t>
            </a:r>
          </a:p>
          <a:p>
            <a:endParaRPr lang="en-US">
              <a:solidFill>
                <a:srgbClr val="FFFFFF"/>
              </a:solidFill>
            </a:endParaRPr>
          </a:p>
          <a:p>
            <a:pPr marL="0" indent="0">
              <a:buNone/>
            </a:pPr>
            <a:endParaRPr lang="en-US">
              <a:solidFill>
                <a:srgbClr val="FFFFFF"/>
              </a:solidFill>
            </a:endParaRPr>
          </a:p>
        </p:txBody>
      </p:sp>
      <p:pic>
        <p:nvPicPr>
          <p:cNvPr id="7" name="Picture 4">
            <a:extLst>
              <a:ext uri="{FF2B5EF4-FFF2-40B4-BE49-F238E27FC236}">
                <a16:creationId xmlns:a16="http://schemas.microsoft.com/office/drawing/2014/main" id="{C9F4A57A-49B8-48A9-B4F4-0268BA5636CF}"/>
              </a:ext>
            </a:extLst>
          </p:cNvPr>
          <p:cNvPicPr>
            <a:picLocks noChangeAspect="1"/>
          </p:cNvPicPr>
          <p:nvPr/>
        </p:nvPicPr>
        <p:blipFill>
          <a:blip r:embed="rId3"/>
          <a:stretch>
            <a:fillRect/>
          </a:stretch>
        </p:blipFill>
        <p:spPr>
          <a:xfrm>
            <a:off x="5194607" y="1399689"/>
            <a:ext cx="6391533" cy="4058622"/>
          </a:xfrm>
          <a:prstGeom prst="rect">
            <a:avLst/>
          </a:prstGeom>
        </p:spPr>
      </p:pic>
      <p:sp>
        <p:nvSpPr>
          <p:cNvPr id="21" name="Rectangle 2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5127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 Boardroom</vt:lpstr>
      <vt:lpstr>Final Presentation 16th Jan -19</vt:lpstr>
      <vt:lpstr>What was our project now again?</vt:lpstr>
      <vt:lpstr>.. and how did it go?</vt:lpstr>
      <vt:lpstr>LIVE DEMO TIME!</vt:lpstr>
      <vt:lpstr>What got left behind? </vt:lpstr>
      <vt:lpstr>Did our client change their mind?</vt:lpstr>
      <vt:lpstr>Time plan</vt:lpstr>
      <vt:lpstr>Changes in organization </vt:lpstr>
      <vt:lpstr>Effort amongst activities</vt:lpstr>
      <vt:lpstr>Experiences from the project</vt:lpstr>
      <vt:lpstr>What could have been improved</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2019-01-16T08:17:01Z</dcterms:modified>
</cp:coreProperties>
</file>