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78F7-21FD-43E9-895E-EC7110DA2404}" type="datetimeFigureOut">
              <a:rPr lang="en-US" smtClean="0"/>
              <a:pPr/>
              <a:t>5/19/2009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le.com/search/?q=steve+job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microsoft.com/results.aspx?form=MSHOME&amp;mkt=en-US&amp;setlang=en-US&amp;q=steve+job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yahoo.com/search?p=steve+jobs&amp;fr=yfp-t-501&amp;toggle=1&amp;cop=mss&amp;ei=UTF-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pecial:Search?search=steve+jobs+latin+hat&amp;go=G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igg.com/search?s=steve+job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g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Getting-Started-Latin-Homeschoolers-Self-Taught/dp/0979505100/ref=sr_1_1?ie=UTF8&amp;s=books&amp;qid=1242777402&amp;sr=8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</a:t>
            </a:r>
            <a:r>
              <a:rPr lang="en-US" dirty="0" smtClean="0"/>
              <a:t> id </a:t>
            </a:r>
            <a:r>
              <a:rPr lang="en-US" dirty="0" err="1" smtClean="0"/>
              <a:t>nunc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Ut</a:t>
            </a:r>
            <a:r>
              <a:rPr lang="en-US" dirty="0" smtClean="0"/>
              <a:t> id </a:t>
            </a:r>
            <a:r>
              <a:rPr lang="en-US" dirty="0" err="1" smtClean="0"/>
              <a:t>nunc</a:t>
            </a:r>
            <a:r>
              <a:rPr lang="en-US" dirty="0" smtClean="0"/>
              <a:t> a lacus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. Integer </a:t>
            </a:r>
            <a:r>
              <a:rPr lang="en-US" dirty="0" err="1" smtClean="0"/>
              <a:t>blandit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dui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, tempus non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non </a:t>
            </a:r>
            <a:r>
              <a:rPr lang="en-US" dirty="0" err="1" smtClean="0"/>
              <a:t>luctus</a:t>
            </a:r>
            <a:r>
              <a:rPr lang="en-US" dirty="0" smtClean="0"/>
              <a:t> sem.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a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, non tempus </a:t>
            </a:r>
            <a:r>
              <a:rPr lang="en-US" dirty="0" err="1" smtClean="0"/>
              <a:t>ligula</a:t>
            </a:r>
            <a:r>
              <a:rPr lang="en-US" dirty="0" smtClean="0"/>
              <a:t>. Nam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fermentum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id </a:t>
            </a:r>
            <a:r>
              <a:rPr lang="en-US" dirty="0" err="1" smtClean="0"/>
              <a:t>aliquet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ac </a:t>
            </a:r>
            <a:r>
              <a:rPr lang="en-US" dirty="0" err="1" smtClean="0"/>
              <a:t>enim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et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a </a:t>
            </a:r>
            <a:r>
              <a:rPr lang="en-US" dirty="0" err="1" smtClean="0"/>
              <a:t>euismod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smtClean="0"/>
              <a:t>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. </a:t>
            </a:r>
            <a:r>
              <a:rPr lang="en-US" u="sng" dirty="0" smtClean="0">
                <a:hlinkClick r:id="rId2"/>
              </a:rPr>
              <a:t>http://www.apple.com/search/?q=steve+jobs</a:t>
            </a:r>
            <a:r>
              <a:rPr lang="en-US" dirty="0" smtClean="0"/>
              <a:t>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nisi </a:t>
            </a:r>
            <a:r>
              <a:rPr lang="en-US" dirty="0" err="1" smtClean="0"/>
              <a:t>sed</a:t>
            </a:r>
            <a:r>
              <a:rPr lang="en-US" dirty="0" smtClean="0"/>
              <a:t> mi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at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,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ornare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,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in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fermentum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, et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ante,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 id, </a:t>
            </a:r>
            <a:r>
              <a:rPr lang="en-US" dirty="0" err="1" smtClean="0"/>
              <a:t>ultricies</a:t>
            </a:r>
            <a:r>
              <a:rPr lang="en-US" dirty="0" smtClean="0"/>
              <a:t> ac </a:t>
            </a:r>
            <a:r>
              <a:rPr lang="en-US" dirty="0" err="1" smtClean="0"/>
              <a:t>ligula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id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,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,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ante.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dui magna,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fermentum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at </a:t>
            </a:r>
            <a:r>
              <a:rPr lang="en-US" dirty="0" err="1" smtClean="0"/>
              <a:t>enim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a </a:t>
            </a:r>
            <a:r>
              <a:rPr lang="en-US" dirty="0" err="1" smtClean="0"/>
              <a:t>blandit</a:t>
            </a:r>
            <a:r>
              <a:rPr lang="en-US" dirty="0" smtClean="0"/>
              <a:t>. Integer </a:t>
            </a:r>
            <a:r>
              <a:rPr lang="en-US" dirty="0" err="1" smtClean="0"/>
              <a:t>vehicula</a:t>
            </a:r>
            <a:r>
              <a:rPr lang="en-US" dirty="0" smtClean="0"/>
              <a:t>, </a:t>
            </a:r>
            <a:r>
              <a:rPr lang="en-US" dirty="0" err="1" smtClean="0"/>
              <a:t>turpis</a:t>
            </a:r>
            <a:r>
              <a:rPr lang="en-US" dirty="0" smtClean="0"/>
              <a:t> vitae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, mi </a:t>
            </a: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,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in ante. </a:t>
            </a:r>
            <a:r>
              <a:rPr lang="en-US" dirty="0" err="1" smtClean="0"/>
              <a:t>Etiam</a:t>
            </a:r>
            <a:r>
              <a:rPr lang="en-US" dirty="0" smtClean="0"/>
              <a:t> et </a:t>
            </a:r>
            <a:r>
              <a:rPr lang="en-US" dirty="0" err="1" smtClean="0"/>
              <a:t>ligula</a:t>
            </a:r>
            <a:r>
              <a:rPr lang="en-US" dirty="0" smtClean="0"/>
              <a:t> ac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a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Maecenas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, </a:t>
            </a:r>
            <a:r>
              <a:rPr lang="en-US" u="sng" dirty="0" smtClean="0">
                <a:hlinkClick r:id="rId2"/>
              </a:rPr>
              <a:t>http://search.microsoft.com/results.aspx?form=MSHOME&amp;mkt=en-US&amp;setlang=en-US&amp;q=steve+jobs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vitae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,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lacus, </a:t>
            </a:r>
            <a:r>
              <a:rPr lang="en-US" dirty="0" err="1" smtClean="0"/>
              <a:t>vel</a:t>
            </a:r>
            <a:r>
              <a:rPr lang="en-US" dirty="0" smtClean="0"/>
              <a:t> tempus lacus quam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fermentum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non </a:t>
            </a:r>
            <a:r>
              <a:rPr lang="en-US" dirty="0" err="1" smtClean="0"/>
              <a:t>augue</a:t>
            </a:r>
            <a:r>
              <a:rPr lang="en-US" dirty="0" smtClean="0"/>
              <a:t> vitae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lacus.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ac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</a:t>
            </a:r>
            <a:r>
              <a:rPr lang="en-US" dirty="0" err="1" smtClean="0"/>
              <a:t>potenti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 et </a:t>
            </a:r>
            <a:r>
              <a:rPr lang="en-US" dirty="0" err="1" smtClean="0"/>
              <a:t>condimentum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habitant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senectus</a:t>
            </a:r>
            <a:r>
              <a:rPr lang="en-US" dirty="0" smtClean="0"/>
              <a:t> et </a:t>
            </a:r>
            <a:r>
              <a:rPr lang="en-US" dirty="0" err="1" smtClean="0"/>
              <a:t>netus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, a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et. </a:t>
            </a:r>
            <a:endParaRPr lang="en-US" dirty="0" smtClean="0"/>
          </a:p>
          <a:p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smtClean="0"/>
              <a:t>ante </a:t>
            </a:r>
            <a:r>
              <a:rPr lang="en-US" dirty="0" err="1" smtClean="0"/>
              <a:t>tellus</a:t>
            </a:r>
            <a:r>
              <a:rPr lang="en-US" dirty="0" smtClean="0"/>
              <a:t>, </a:t>
            </a:r>
            <a:r>
              <a:rPr lang="en-US" dirty="0" err="1" smtClean="0"/>
              <a:t>posuere</a:t>
            </a:r>
            <a:r>
              <a:rPr lang="en-US" dirty="0" smtClean="0"/>
              <a:t> ac </a:t>
            </a:r>
            <a:r>
              <a:rPr lang="en-US" dirty="0" err="1" smtClean="0"/>
              <a:t>volutpat</a:t>
            </a:r>
            <a:r>
              <a:rPr lang="en-US" dirty="0" smtClean="0"/>
              <a:t> id,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, </a:t>
            </a:r>
            <a:r>
              <a:rPr lang="en-US" dirty="0" err="1" smtClean="0"/>
              <a:t>turpis</a:t>
            </a:r>
            <a:r>
              <a:rPr lang="en-US" dirty="0" smtClean="0"/>
              <a:t> ante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 nisi </a:t>
            </a:r>
            <a:r>
              <a:rPr lang="en-US" dirty="0" err="1" smtClean="0"/>
              <a:t>est</a:t>
            </a:r>
            <a:r>
              <a:rPr lang="en-US" dirty="0" smtClean="0"/>
              <a:t> a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smtClean="0"/>
              <a:t>quam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, </a:t>
            </a:r>
            <a:r>
              <a:rPr lang="en-US" dirty="0" err="1" smtClean="0"/>
              <a:t>vehicula</a:t>
            </a:r>
            <a:r>
              <a:rPr lang="en-US" dirty="0" smtClean="0"/>
              <a:t> ac </a:t>
            </a:r>
            <a:r>
              <a:rPr lang="en-US" dirty="0" err="1" smtClean="0"/>
              <a:t>mauris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mi </a:t>
            </a:r>
            <a:r>
              <a:rPr lang="en-US" dirty="0" err="1" smtClean="0"/>
              <a:t>ipsum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, nisi ac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magna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vitae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quam et </a:t>
            </a:r>
            <a:r>
              <a:rPr lang="en-US" dirty="0" err="1" smtClean="0"/>
              <a:t>augue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, mi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,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tempus magna, in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sem. </a:t>
            </a:r>
            <a:endParaRPr lang="en-US" dirty="0" smtClean="0"/>
          </a:p>
          <a:p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, </a:t>
            </a:r>
            <a:r>
              <a:rPr lang="en-US" dirty="0" err="1" smtClean="0"/>
              <a:t>nisl</a:t>
            </a:r>
            <a:r>
              <a:rPr lang="en-US" dirty="0" smtClean="0"/>
              <a:t> non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ornare</a:t>
            </a:r>
            <a:r>
              <a:rPr lang="en-US" dirty="0" smtClean="0"/>
              <a:t> quam, non </a:t>
            </a:r>
            <a:r>
              <a:rPr lang="en-US" dirty="0" err="1" smtClean="0"/>
              <a:t>aliquam</a:t>
            </a:r>
            <a:r>
              <a:rPr lang="en-US" dirty="0" smtClean="0"/>
              <a:t> quam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, lacus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,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,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ac </a:t>
            </a:r>
            <a:r>
              <a:rPr lang="en-US" dirty="0" err="1" smtClean="0"/>
              <a:t>eros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mi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Integer </a:t>
            </a:r>
            <a:r>
              <a:rPr lang="en-US" dirty="0" smtClean="0"/>
              <a:t>lacus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pretium</a:t>
            </a:r>
            <a:r>
              <a:rPr lang="en-US" dirty="0" smtClean="0"/>
              <a:t> at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, </a:t>
            </a:r>
            <a:r>
              <a:rPr lang="en-US" dirty="0" err="1" smtClean="0"/>
              <a:t>aliquam</a:t>
            </a:r>
            <a:r>
              <a:rPr lang="en-US" dirty="0" smtClean="0"/>
              <a:t> a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vitae mi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 </a:t>
            </a:r>
            <a:r>
              <a:rPr lang="en-US" u="sng" dirty="0" smtClean="0">
                <a:hlinkClick r:id="rId2"/>
              </a:rPr>
              <a:t>http://search.yahoo.com/search?p=steve+jobs&amp;fr=yfp-t-501&amp;toggle=1&amp;cop=mss&amp;ei=UTF-8</a:t>
            </a:r>
            <a:r>
              <a:rPr lang="en-US" dirty="0" smtClean="0"/>
              <a:t>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ac nisi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,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, </a:t>
            </a:r>
            <a:r>
              <a:rPr lang="en-US" dirty="0" err="1" smtClean="0"/>
              <a:t>purus</a:t>
            </a:r>
            <a:r>
              <a:rPr lang="en-US" dirty="0" smtClean="0"/>
              <a:t> nisi </a:t>
            </a:r>
            <a:r>
              <a:rPr lang="en-US" dirty="0" err="1" smtClean="0"/>
              <a:t>condimentum</a:t>
            </a:r>
            <a:r>
              <a:rPr lang="en-US" dirty="0" smtClean="0"/>
              <a:t> dui,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smtClean="0"/>
              <a:t>id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dictum et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a </a:t>
            </a:r>
            <a:r>
              <a:rPr lang="en-US" dirty="0" err="1" smtClean="0"/>
              <a:t>tortor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Suspendisse</a:t>
            </a:r>
            <a:r>
              <a:rPr lang="en-US" dirty="0" smtClean="0"/>
              <a:t> ac </a:t>
            </a:r>
            <a:r>
              <a:rPr lang="en-US" dirty="0" err="1" smtClean="0"/>
              <a:t>odio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Suspendisse</a:t>
            </a:r>
            <a:r>
              <a:rPr lang="en-US" dirty="0" smtClean="0"/>
              <a:t> ac </a:t>
            </a:r>
            <a:r>
              <a:rPr lang="en-US" dirty="0" err="1" smtClean="0"/>
              <a:t>odio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non at diam. </a:t>
            </a:r>
            <a:r>
              <a:rPr lang="en-US" dirty="0" err="1" smtClean="0"/>
              <a:t>Proin</a:t>
            </a:r>
            <a:r>
              <a:rPr lang="en-US" dirty="0" smtClean="0"/>
              <a:t> vitae </a:t>
            </a:r>
            <a:r>
              <a:rPr lang="en-US" dirty="0" err="1" smtClean="0"/>
              <a:t>massa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tempus sit </a:t>
            </a:r>
            <a:r>
              <a:rPr lang="en-US" dirty="0" err="1" smtClean="0"/>
              <a:t>amet</a:t>
            </a:r>
            <a:r>
              <a:rPr lang="en-US" dirty="0" smtClean="0"/>
              <a:t> id </a:t>
            </a:r>
            <a:r>
              <a:rPr lang="en-US" dirty="0" err="1" smtClean="0"/>
              <a:t>ligula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et nisi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ligula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et </a:t>
            </a:r>
            <a:r>
              <a:rPr lang="en-US" dirty="0" err="1" smtClean="0"/>
              <a:t>posuere</a:t>
            </a:r>
            <a:r>
              <a:rPr lang="en-US" dirty="0" smtClean="0"/>
              <a:t> ac, </a:t>
            </a:r>
            <a:r>
              <a:rPr lang="en-US" dirty="0" err="1" smtClean="0"/>
              <a:t>pharetra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ante. </a:t>
            </a:r>
            <a:r>
              <a:rPr lang="en-US" u="sng" dirty="0" smtClean="0">
                <a:hlinkClick r:id="rId2"/>
              </a:rPr>
              <a:t>http://en.wikipedia.org/wiki/Special:Search?search=steve+jobs+latin+hat&amp;go=Go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, mi et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,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, in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quam. </a:t>
            </a:r>
            <a:endParaRPr lang="en-US" dirty="0" smtClean="0"/>
          </a:p>
          <a:p>
            <a:r>
              <a:rPr lang="en-US" dirty="0" smtClean="0"/>
              <a:t>Nam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non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vitae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id. In </a:t>
            </a:r>
            <a:r>
              <a:rPr lang="en-US" dirty="0" err="1" smtClean="0"/>
              <a:t>hac</a:t>
            </a:r>
            <a:r>
              <a:rPr lang="en-US" dirty="0" smtClean="0"/>
              <a:t> </a:t>
            </a:r>
            <a:r>
              <a:rPr lang="en-US" dirty="0" err="1" smtClean="0"/>
              <a:t>habitasse</a:t>
            </a:r>
            <a:r>
              <a:rPr lang="en-US" dirty="0" smtClean="0"/>
              <a:t> </a:t>
            </a:r>
            <a:r>
              <a:rPr lang="en-US" dirty="0" err="1" smtClean="0"/>
              <a:t>platea</a:t>
            </a:r>
            <a:r>
              <a:rPr lang="en-US" dirty="0" smtClean="0"/>
              <a:t> </a:t>
            </a:r>
            <a:r>
              <a:rPr lang="en-US" dirty="0" err="1" smtClean="0"/>
              <a:t>dictumst</a:t>
            </a:r>
            <a:r>
              <a:rPr lang="en-US" dirty="0" smtClean="0"/>
              <a:t>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at, </a:t>
            </a:r>
            <a:r>
              <a:rPr lang="en-US" dirty="0" err="1" smtClean="0"/>
              <a:t>pretium</a:t>
            </a:r>
            <a:r>
              <a:rPr lang="en-US" dirty="0" smtClean="0"/>
              <a:t> at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id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id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ac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ligula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 a lacus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semper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vitae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nisi ac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in </a:t>
            </a:r>
            <a:r>
              <a:rPr lang="en-US" dirty="0" err="1" smtClean="0"/>
              <a:t>fermentum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. Maecenas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id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et dictum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, dui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fermentum</a:t>
            </a:r>
            <a:r>
              <a:rPr lang="en-US" dirty="0" smtClean="0"/>
              <a:t> </a:t>
            </a:r>
            <a:r>
              <a:rPr lang="en-US" dirty="0" err="1" smtClean="0"/>
              <a:t>fermentum</a:t>
            </a:r>
            <a:r>
              <a:rPr lang="en-US" dirty="0" smtClean="0"/>
              <a:t>,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dui. </a:t>
            </a:r>
            <a:r>
              <a:rPr lang="en-US" dirty="0" err="1" smtClean="0"/>
              <a:t>Nunc</a:t>
            </a:r>
            <a:r>
              <a:rPr lang="en-US" dirty="0" smtClean="0"/>
              <a:t> a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ac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Integer </a:t>
            </a:r>
            <a:r>
              <a:rPr lang="en-US" dirty="0" err="1" smtClean="0"/>
              <a:t>auctor</a:t>
            </a:r>
            <a:r>
              <a:rPr lang="en-US" dirty="0" smtClean="0"/>
              <a:t>, </a:t>
            </a:r>
            <a:r>
              <a:rPr lang="en-US" dirty="0" err="1" smtClean="0"/>
              <a:t>erat</a:t>
            </a:r>
            <a:r>
              <a:rPr lang="en-US" dirty="0" smtClean="0"/>
              <a:t> a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, </a:t>
            </a:r>
            <a:r>
              <a:rPr lang="en-US" dirty="0" err="1" smtClean="0"/>
              <a:t>ligula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lacus,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non </a:t>
            </a:r>
            <a:r>
              <a:rPr lang="en-US" dirty="0" err="1" smtClean="0"/>
              <a:t>ipsum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ac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et </a:t>
            </a:r>
            <a:r>
              <a:rPr lang="en-US" dirty="0" err="1" smtClean="0"/>
              <a:t>mollis</a:t>
            </a:r>
            <a:r>
              <a:rPr lang="en-US" dirty="0" smtClean="0"/>
              <a:t> magna. </a:t>
            </a:r>
            <a:endParaRPr lang="en-US" dirty="0" smtClean="0"/>
          </a:p>
          <a:p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ligula</a:t>
            </a:r>
            <a:r>
              <a:rPr lang="en-US" dirty="0" smtClean="0"/>
              <a:t> vitae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quam </a:t>
            </a:r>
            <a:r>
              <a:rPr lang="en-US" dirty="0" err="1" smtClean="0"/>
              <a:t>tempor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semper</a:t>
            </a:r>
            <a:r>
              <a:rPr lang="en-US" dirty="0" smtClean="0"/>
              <a:t> lacus et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tempus. </a:t>
            </a:r>
            <a:endParaRPr lang="en-US" dirty="0" smtClean="0"/>
          </a:p>
          <a:p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dui </a:t>
            </a:r>
            <a:r>
              <a:rPr lang="en-US" dirty="0" err="1" smtClean="0"/>
              <a:t>gravida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a </a:t>
            </a:r>
            <a:r>
              <a:rPr lang="en-US" dirty="0" err="1" smtClean="0"/>
              <a:t>viverra</a:t>
            </a:r>
            <a:r>
              <a:rPr lang="en-US" dirty="0" smtClean="0"/>
              <a:t> dui.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, dui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,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ultricies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, (</a:t>
            </a:r>
            <a:r>
              <a:rPr lang="en-US" u="sng" dirty="0" smtClean="0"/>
              <a:t>http://www.google.com?q=apple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ac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in.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fermentum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non </a:t>
            </a:r>
            <a:r>
              <a:rPr lang="en-US" dirty="0" err="1" smtClean="0"/>
              <a:t>gravida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quam id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gravida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smtClean="0"/>
              <a:t>at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est.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ligula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vitae </a:t>
            </a:r>
            <a:r>
              <a:rPr lang="en-US" dirty="0" err="1" smtClean="0"/>
              <a:t>massa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, a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. </a:t>
            </a:r>
            <a:r>
              <a:rPr lang="en-US" u="sng" dirty="0" smtClean="0">
                <a:hlinkClick r:id="rId2"/>
              </a:rPr>
              <a:t>http://digg.com/search?s=steve+jobs</a:t>
            </a:r>
            <a:r>
              <a:rPr lang="en-US" dirty="0" smtClean="0"/>
              <a:t>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, vitae </a:t>
            </a:r>
            <a:r>
              <a:rPr lang="en-US" dirty="0" err="1" smtClean="0"/>
              <a:t>fermentum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vitae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id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, </a:t>
            </a:r>
            <a:r>
              <a:rPr lang="en-US" dirty="0" err="1" smtClean="0"/>
              <a:t>sapien</a:t>
            </a:r>
            <a:r>
              <a:rPr lang="en-US" dirty="0" smtClean="0"/>
              <a:t> ante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. Maecenas </a:t>
            </a:r>
            <a:r>
              <a:rPr lang="en-US" dirty="0" err="1" smtClean="0"/>
              <a:t>malesuada</a:t>
            </a:r>
            <a:r>
              <a:rPr lang="en-US" dirty="0" smtClean="0"/>
              <a:t>,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, </a:t>
            </a:r>
            <a:r>
              <a:rPr lang="en-US" dirty="0" err="1" smtClean="0"/>
              <a:t>tortor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 </a:t>
            </a:r>
            <a:r>
              <a:rPr lang="en-US" dirty="0" err="1" smtClean="0"/>
              <a:t>ornare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nisi in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lacus, </a:t>
            </a:r>
            <a:r>
              <a:rPr lang="en-US" dirty="0" err="1" smtClean="0"/>
              <a:t>aliquet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pellentesque</a:t>
            </a:r>
            <a:r>
              <a:rPr lang="en-US" dirty="0" smtClean="0"/>
              <a:t> at </a:t>
            </a:r>
            <a:r>
              <a:rPr lang="en-US" dirty="0" err="1" smtClean="0"/>
              <a:t>arcu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diam. </a:t>
            </a:r>
            <a:r>
              <a:rPr lang="en-US" dirty="0" err="1" smtClean="0"/>
              <a:t>Aenean</a:t>
            </a:r>
            <a:r>
              <a:rPr lang="en-US" dirty="0" smtClean="0"/>
              <a:t> in magna ac </a:t>
            </a:r>
            <a:r>
              <a:rPr lang="en-US" dirty="0" err="1" smtClean="0"/>
              <a:t>ligula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ligula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. In </a:t>
            </a:r>
            <a:r>
              <a:rPr lang="en-US" dirty="0" err="1" smtClean="0"/>
              <a:t>hac</a:t>
            </a:r>
            <a:r>
              <a:rPr lang="en-US" dirty="0" smtClean="0"/>
              <a:t> </a:t>
            </a:r>
            <a:r>
              <a:rPr lang="en-US" dirty="0" err="1" smtClean="0"/>
              <a:t>habitasse</a:t>
            </a:r>
            <a:r>
              <a:rPr lang="en-US" dirty="0" smtClean="0"/>
              <a:t> </a:t>
            </a:r>
            <a:r>
              <a:rPr lang="en-US" dirty="0" err="1" smtClean="0"/>
              <a:t>platea</a:t>
            </a:r>
            <a:r>
              <a:rPr lang="en-US" dirty="0" smtClean="0"/>
              <a:t> </a:t>
            </a:r>
            <a:r>
              <a:rPr lang="en-US" dirty="0" err="1" smtClean="0"/>
              <a:t>dictumst</a:t>
            </a:r>
            <a:r>
              <a:rPr lang="en-US" dirty="0" smtClean="0"/>
              <a:t>. </a:t>
            </a:r>
            <a:r>
              <a:rPr lang="en-US" u="sng" dirty="0" smtClean="0">
                <a:hlinkClick r:id="rId2"/>
              </a:rPr>
              <a:t>http://www.apple.com</a:t>
            </a:r>
            <a:r>
              <a:rPr lang="en-US" dirty="0" smtClean="0"/>
              <a:t> Nam </a:t>
            </a:r>
            <a:r>
              <a:rPr lang="en-US" dirty="0" err="1" smtClean="0"/>
              <a:t>vehicula</a:t>
            </a:r>
            <a:r>
              <a:rPr lang="en-US" dirty="0" smtClean="0"/>
              <a:t> ante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 lacus </a:t>
            </a:r>
            <a:r>
              <a:rPr lang="en-US" dirty="0" err="1" smtClean="0"/>
              <a:t>arcu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 lacus </a:t>
            </a:r>
            <a:r>
              <a:rPr lang="en-US" dirty="0" err="1" smtClean="0"/>
              <a:t>arcu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id </a:t>
            </a:r>
            <a:r>
              <a:rPr lang="en-US" dirty="0" err="1" smtClean="0"/>
              <a:t>semper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, </a:t>
            </a:r>
            <a:r>
              <a:rPr lang="en-US" dirty="0" err="1" smtClean="0"/>
              <a:t>molestie</a:t>
            </a:r>
            <a:r>
              <a:rPr lang="en-US" dirty="0" smtClean="0"/>
              <a:t> a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at </a:t>
            </a:r>
            <a:r>
              <a:rPr lang="en-US" dirty="0" err="1" smtClean="0"/>
              <a:t>porttitor</a:t>
            </a:r>
            <a:r>
              <a:rPr lang="en-US" dirty="0" smtClean="0"/>
              <a:t>. Maecenas non </a:t>
            </a:r>
            <a:r>
              <a:rPr lang="en-US" dirty="0" err="1" smtClean="0"/>
              <a:t>enim</a:t>
            </a:r>
            <a:r>
              <a:rPr lang="en-US" dirty="0" smtClean="0"/>
              <a:t> non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Integer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at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ante,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et, </a:t>
            </a:r>
            <a:r>
              <a:rPr lang="en-US" dirty="0" err="1" smtClean="0"/>
              <a:t>aliquam</a:t>
            </a:r>
            <a:r>
              <a:rPr lang="en-US" dirty="0" smtClean="0"/>
              <a:t> at </a:t>
            </a:r>
            <a:r>
              <a:rPr lang="en-US" dirty="0" err="1" smtClean="0"/>
              <a:t>risus</a:t>
            </a:r>
            <a:r>
              <a:rPr lang="en-US" dirty="0" smtClean="0"/>
              <a:t>. Integer vitae </a:t>
            </a:r>
            <a:r>
              <a:rPr lang="en-US" dirty="0" err="1" smtClean="0"/>
              <a:t>arcu</a:t>
            </a:r>
            <a:r>
              <a:rPr lang="en-US" dirty="0" smtClean="0"/>
              <a:t> id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at </a:t>
            </a:r>
            <a:r>
              <a:rPr lang="en-US" dirty="0" err="1" smtClean="0"/>
              <a:t>quis</a:t>
            </a:r>
            <a:r>
              <a:rPr lang="en-US" dirty="0" smtClean="0"/>
              <a:t> magna. </a:t>
            </a:r>
            <a:r>
              <a:rPr lang="en-US" dirty="0" err="1" smtClean="0"/>
              <a:t>Suspendisse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non </a:t>
            </a:r>
            <a:r>
              <a:rPr lang="en-US" dirty="0" err="1" smtClean="0"/>
              <a:t>aliquet</a:t>
            </a:r>
            <a:r>
              <a:rPr lang="en-US" dirty="0" smtClean="0"/>
              <a:t>. </a:t>
            </a:r>
            <a:r>
              <a:rPr lang="en-US" dirty="0" err="1" smtClean="0"/>
              <a:t>Aliquam</a:t>
            </a:r>
            <a:r>
              <a:rPr lang="en-US" dirty="0" smtClean="0"/>
              <a:t> et nisi </a:t>
            </a:r>
            <a:r>
              <a:rPr lang="en-US" dirty="0" err="1" smtClean="0"/>
              <a:t>felis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ornare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 vitae.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id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,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, </a:t>
            </a:r>
            <a:r>
              <a:rPr lang="en-US" dirty="0" err="1" smtClean="0"/>
              <a:t>ligula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dictum </a:t>
            </a:r>
            <a:r>
              <a:rPr lang="en-US" dirty="0" err="1" smtClean="0"/>
              <a:t>pulvinar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et ante </a:t>
            </a:r>
            <a:r>
              <a:rPr lang="en-US" dirty="0" err="1" smtClean="0"/>
              <a:t>lacinia</a:t>
            </a:r>
            <a:r>
              <a:rPr lang="en-US" dirty="0" smtClean="0"/>
              <a:t> vitae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in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nisi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Nam </a:t>
            </a:r>
            <a:r>
              <a:rPr lang="en-US" dirty="0" err="1" smtClean="0"/>
              <a:t>blandit</a:t>
            </a:r>
            <a:r>
              <a:rPr lang="en-US" dirty="0" smtClean="0"/>
              <a:t>, </a:t>
            </a:r>
            <a:r>
              <a:rPr lang="en-US" dirty="0" err="1" smtClean="0"/>
              <a:t>diam</a:t>
            </a:r>
            <a:r>
              <a:rPr lang="en-US" dirty="0" smtClean="0"/>
              <a:t> ac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,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dolor a </a:t>
            </a:r>
            <a:r>
              <a:rPr lang="en-US" dirty="0" err="1" smtClean="0"/>
              <a:t>risus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smtClean="0"/>
              <a:t>dui </a:t>
            </a:r>
            <a:r>
              <a:rPr lang="en-US" dirty="0" err="1" smtClean="0"/>
              <a:t>turpis</a:t>
            </a:r>
            <a:r>
              <a:rPr lang="en-US" dirty="0" smtClean="0"/>
              <a:t>, </a:t>
            </a:r>
            <a:r>
              <a:rPr lang="en-US" dirty="0" err="1" smtClean="0"/>
              <a:t>ultricies</a:t>
            </a:r>
            <a:r>
              <a:rPr lang="en-US" dirty="0" smtClean="0"/>
              <a:t> ac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, </a:t>
            </a:r>
            <a:r>
              <a:rPr lang="en-US" dirty="0" err="1" smtClean="0"/>
              <a:t>porta</a:t>
            </a:r>
            <a:r>
              <a:rPr lang="en-US" dirty="0" smtClean="0"/>
              <a:t> in magna. </a:t>
            </a:r>
            <a:r>
              <a:rPr lang="en-US" u="sng" dirty="0" smtClean="0">
                <a:hlinkClick r:id="rId2"/>
              </a:rPr>
              <a:t>http://www.yahoo.com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nisi non </a:t>
            </a:r>
            <a:r>
              <a:rPr lang="en-US" dirty="0" err="1" smtClean="0"/>
              <a:t>malesuada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in </a:t>
            </a:r>
            <a:r>
              <a:rPr lang="en-US" dirty="0" err="1" smtClean="0"/>
              <a:t>purus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id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fermentum</a:t>
            </a:r>
            <a:r>
              <a:rPr lang="en-US" dirty="0" smtClean="0"/>
              <a:t> a </a:t>
            </a:r>
            <a:r>
              <a:rPr lang="en-US" dirty="0" err="1" smtClean="0"/>
              <a:t>blandit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et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at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pulvinar</a:t>
            </a:r>
            <a:r>
              <a:rPr lang="en-US" dirty="0" smtClean="0"/>
              <a:t> vitae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Maecenas </a:t>
            </a:r>
            <a:r>
              <a:rPr lang="en-US" dirty="0" smtClean="0"/>
              <a:t>at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magna,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ac.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,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 non, </a:t>
            </a:r>
            <a:r>
              <a:rPr lang="en-US" dirty="0" err="1" smtClean="0"/>
              <a:t>semper</a:t>
            </a:r>
            <a:r>
              <a:rPr lang="en-US" dirty="0" smtClean="0"/>
              <a:t> at nisi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ac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dolor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at dolor. </a:t>
            </a:r>
            <a:endParaRPr lang="en-US" dirty="0" smtClean="0"/>
          </a:p>
          <a:p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gravida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dui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dolor. In </a:t>
            </a:r>
            <a:r>
              <a:rPr lang="en-US" dirty="0" err="1" smtClean="0"/>
              <a:t>porta</a:t>
            </a:r>
            <a:r>
              <a:rPr lang="en-US" dirty="0" smtClean="0"/>
              <a:t> nisi in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u="sng" dirty="0" smtClean="0">
                <a:hlinkClick r:id="rId2"/>
              </a:rPr>
              <a:t>http://www.digg.com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a dolor ac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a lacus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Suspendisse</a:t>
            </a:r>
            <a:r>
              <a:rPr lang="en-US" dirty="0" smtClean="0"/>
              <a:t> </a:t>
            </a:r>
            <a:r>
              <a:rPr lang="en-US" dirty="0" err="1" smtClean="0"/>
              <a:t>potenti</a:t>
            </a:r>
            <a:r>
              <a:rPr lang="en-US" dirty="0" smtClean="0"/>
              <a:t>. </a:t>
            </a:r>
            <a:r>
              <a:rPr lang="en-US" dirty="0" err="1" smtClean="0"/>
              <a:t>Nunc</a:t>
            </a:r>
            <a:r>
              <a:rPr lang="en-US" dirty="0" smtClean="0"/>
              <a:t> a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quam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semper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at </a:t>
            </a:r>
            <a:r>
              <a:rPr lang="en-US" dirty="0" err="1" smtClean="0"/>
              <a:t>sapien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id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non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ante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fermentum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 </a:t>
            </a:r>
            <a:r>
              <a:rPr lang="en-US" u="sng" dirty="0" smtClean="0">
                <a:hlinkClick r:id="rId2"/>
              </a:rPr>
              <a:t>http://www.amazon.com/Getting-Started-Latin-Homeschoolers-Self-Taught/dp/0979505100/ref=sr_1_1?ie=UTF8&amp;s=books&amp;qid=1242777402&amp;sr=8-1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mi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ac </a:t>
            </a:r>
            <a:r>
              <a:rPr lang="en-US" dirty="0" err="1" smtClean="0"/>
              <a:t>mauris</a:t>
            </a:r>
            <a:r>
              <a:rPr lang="en-US" dirty="0" smtClean="0"/>
              <a:t> dui. </a:t>
            </a:r>
            <a:r>
              <a:rPr lang="en-US" dirty="0" err="1" smtClean="0"/>
              <a:t>Quisque</a:t>
            </a:r>
            <a:r>
              <a:rPr lang="en-US" dirty="0" smtClean="0"/>
              <a:t> vitae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blandit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 per </a:t>
            </a:r>
            <a:r>
              <a:rPr lang="en-US" dirty="0" err="1" smtClean="0"/>
              <a:t>conubia</a:t>
            </a:r>
            <a:r>
              <a:rPr lang="en-US" dirty="0" smtClean="0"/>
              <a:t> nostra, per </a:t>
            </a:r>
            <a:r>
              <a:rPr lang="en-US" dirty="0" err="1" smtClean="0"/>
              <a:t>inceptos</a:t>
            </a:r>
            <a:r>
              <a:rPr lang="en-US" dirty="0" smtClean="0"/>
              <a:t> </a:t>
            </a:r>
            <a:r>
              <a:rPr lang="en-US" dirty="0" err="1" smtClean="0"/>
              <a:t>himenaeos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ornare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non </a:t>
            </a:r>
            <a:r>
              <a:rPr lang="en-US" dirty="0" err="1" smtClean="0"/>
              <a:t>gravida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in lacus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ac dui. </a:t>
            </a:r>
            <a:r>
              <a:rPr lang="en-US" dirty="0" err="1" smtClean="0"/>
              <a:t>Proin</a:t>
            </a:r>
            <a:r>
              <a:rPr lang="en-US" dirty="0" smtClean="0"/>
              <a:t> id </a:t>
            </a:r>
            <a:r>
              <a:rPr lang="en-US" dirty="0" err="1" smtClean="0"/>
              <a:t>tellus</a:t>
            </a:r>
            <a:r>
              <a:rPr lang="en-US" dirty="0" smtClean="0"/>
              <a:t> in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pharetra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justo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ligula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blandit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, dui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blandit</a:t>
            </a:r>
            <a:r>
              <a:rPr lang="en-US" dirty="0" smtClean="0"/>
              <a:t>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 lacus,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smtClean="0"/>
              <a:t>vitae </a:t>
            </a:r>
            <a:r>
              <a:rPr lang="en-US" dirty="0" err="1" smtClean="0"/>
              <a:t>fermentum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id </a:t>
            </a:r>
            <a:r>
              <a:rPr lang="en-US" dirty="0" err="1" smtClean="0"/>
              <a:t>malesuada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1721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</vt:lpstr>
      <vt:lpstr>Lorem ipsum dolor sit amet</vt:lpstr>
      <vt:lpstr>sed lacinia nulla</vt:lpstr>
      <vt:lpstr>Praesent lobortis cursus elit</vt:lpstr>
      <vt:lpstr>Donec posuere </vt:lpstr>
      <vt:lpstr>Nam lacus arcu</vt:lpstr>
      <vt:lpstr>Morbi eu lectus </vt:lpstr>
      <vt:lpstr>Nulla fringilla tellus </vt:lpstr>
      <vt:lpstr>Cras laoreet facilisis </vt:lpstr>
      <vt:lpstr>Donec auctor</vt:lpstr>
      <vt:lpstr>Ut id nunc</vt:lpstr>
      <vt:lpstr>Vivamus pretium</vt:lpstr>
      <vt:lpstr>Nunc cursus</vt:lpstr>
      <vt:lpstr>Suspendisse ac odio</vt:lpstr>
    </vt:vector>
  </TitlesOfParts>
  <Company>The MITRE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Michael Joseph Wals</dc:creator>
  <cp:lastModifiedBy>Michael Joseph Wals</cp:lastModifiedBy>
  <cp:revision>1</cp:revision>
  <dcterms:created xsi:type="dcterms:W3CDTF">2009-05-20T00:12:04Z</dcterms:created>
  <dcterms:modified xsi:type="dcterms:W3CDTF">2009-05-20T00:19:24Z</dcterms:modified>
</cp:coreProperties>
</file>