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5CF555-7A8A-4EE1-BDDB-2CF399531B14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4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0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41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8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8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3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36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0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9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3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7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95D91-4134-4D40-B085-E208BDCE2780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3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源代码版本控制系统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13-1 </a:t>
            </a:r>
            <a:r>
              <a:rPr lang="zh-CN" altLang="en-US" dirty="0" smtClean="0"/>
              <a:t>袁羿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78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Century Gothic</vt:lpstr>
      <vt:lpstr>Wingdings 3</vt:lpstr>
      <vt:lpstr>离子</vt:lpstr>
      <vt:lpstr>基于ASP.NET的 源代码版本控制系统</vt:lpstr>
      <vt:lpstr>概述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基于ASP.NET的 源代码版本控制系统</dc:title>
  <dc:creator>sheng yu</dc:creator>
  <cp:lastModifiedBy>sheng yu</cp:lastModifiedBy>
  <cp:revision>2</cp:revision>
  <dcterms:created xsi:type="dcterms:W3CDTF">2017-06-14T04:16:39Z</dcterms:created>
  <dcterms:modified xsi:type="dcterms:W3CDTF">2017-06-14T04:20:29Z</dcterms:modified>
</cp:coreProperties>
</file>