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5CF555-7A8A-4EE1-BDDB-2CF399531B14}">
          <p14:sldIdLst>
            <p14:sldId id="256"/>
            <p14:sldId id="257"/>
            <p14:sldId id="258"/>
            <p14:sldId id="259"/>
            <p14:sldId id="261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89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FA982-DA4C-4371-8E8E-45BA2AE65C4F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9DE2-FA44-4CAE-BDAC-D2237339A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00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8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5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8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21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5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8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0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06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0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6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8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8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095D91-4134-4D40-B085-E208BDCE278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940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源代码版本控制系统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en-US" altLang="zh-CN" dirty="0" smtClean="0"/>
              <a:t>13-1 </a:t>
            </a:r>
            <a:r>
              <a:rPr lang="zh-CN" altLang="en-US" dirty="0" smtClean="0"/>
              <a:t>袁羿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78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版本控制系统是</a:t>
            </a:r>
            <a:r>
              <a:rPr lang="zh-CN" altLang="en-US" sz="2800" dirty="0"/>
              <a:t>一种记录一个或若干文件内容变化，以便将来查阅特定版本修订情况的系统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在开发过程中，</a:t>
            </a:r>
            <a:r>
              <a:rPr lang="zh-CN" altLang="en-US" sz="2800" dirty="0"/>
              <a:t>开发者</a:t>
            </a:r>
            <a:r>
              <a:rPr lang="zh-CN" altLang="en-US" sz="2800" dirty="0" smtClean="0"/>
              <a:t>可能</a:t>
            </a:r>
            <a:r>
              <a:rPr lang="zh-CN" altLang="en-US" sz="2800" dirty="0"/>
              <a:t>会需要保存某一系统的源码或页面布局文件的所有修订</a:t>
            </a:r>
            <a:r>
              <a:rPr lang="zh-CN" altLang="en-US" sz="2800" dirty="0" smtClean="0"/>
              <a:t>版本，来观察文件的变化情况，或进行版本控制。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Web</a:t>
            </a:r>
            <a:r>
              <a:rPr lang="zh-CN" altLang="en-US" sz="2800" dirty="0" smtClean="0"/>
              <a:t>服务使用</a:t>
            </a:r>
            <a:r>
              <a:rPr lang="en-US" altLang="zh-CN" sz="2800" dirty="0" err="1" smtClean="0"/>
              <a:t>Asp.Net</a:t>
            </a:r>
            <a:r>
              <a:rPr lang="zh-CN" altLang="en-US" sz="2800" dirty="0" smtClean="0"/>
              <a:t>技术栈，后端开发语言为</a:t>
            </a:r>
            <a:r>
              <a:rPr lang="en-US" altLang="zh-CN" sz="2800" dirty="0" smtClean="0"/>
              <a:t>C#</a:t>
            </a:r>
            <a:r>
              <a:rPr lang="zh-CN" altLang="en-US" sz="2800" dirty="0" smtClean="0"/>
              <a:t>，数据库使用</a:t>
            </a:r>
            <a:r>
              <a:rPr lang="en-US" altLang="zh-CN" sz="2800" dirty="0" smtClean="0"/>
              <a:t>SQL Server</a:t>
            </a:r>
            <a:r>
              <a:rPr lang="zh-CN" altLang="en-US" sz="2800" dirty="0" smtClean="0"/>
              <a:t>，数据库操作使用微软企业库。</a:t>
            </a:r>
            <a:endParaRPr lang="en-US" altLang="zh-CN" sz="2800" dirty="0" smtClean="0"/>
          </a:p>
          <a:p>
            <a:r>
              <a:rPr lang="zh-CN" altLang="en-US" sz="2800" dirty="0" smtClean="0"/>
              <a:t>前端使用了</a:t>
            </a:r>
            <a:r>
              <a:rPr lang="en-US" altLang="zh-CN" sz="2800" dirty="0" smtClean="0"/>
              <a:t>Sigma</a:t>
            </a:r>
            <a:r>
              <a:rPr lang="zh-CN" altLang="en-US" sz="2800" dirty="0" smtClean="0"/>
              <a:t>数据可视化库。</a:t>
            </a:r>
            <a:endParaRPr lang="en-US" altLang="zh-CN" sz="2800" dirty="0" smtClean="0"/>
          </a:p>
          <a:p>
            <a:r>
              <a:rPr lang="zh-CN" altLang="en-US" sz="2800" dirty="0" smtClean="0"/>
              <a:t>文件服务器使用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实现，使用的框架为</a:t>
            </a:r>
            <a:r>
              <a:rPr lang="en-US" altLang="zh-CN" sz="2800" dirty="0" err="1" smtClean="0"/>
              <a:t>stl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boost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07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系统概述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30" y="1601668"/>
            <a:ext cx="4630929" cy="44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版本关系图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06" y="1853248"/>
            <a:ext cx="6066141" cy="41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文件服务器交互过程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8" y="2109646"/>
            <a:ext cx="9258446" cy="38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5" y="4244891"/>
            <a:ext cx="9404723" cy="1400530"/>
          </a:xfrm>
        </p:spPr>
        <p:txBody>
          <a:bodyPr/>
          <a:lstStyle/>
          <a:p>
            <a:r>
              <a:rPr lang="zh-CN" altLang="en-US" sz="3600" dirty="0" smtClean="0"/>
              <a:t>请</a:t>
            </a:r>
            <a:r>
              <a:rPr lang="zh-CN" altLang="en-US" sz="3600" dirty="0"/>
              <a:t>各位</a:t>
            </a:r>
            <a:r>
              <a:rPr lang="zh-CN" altLang="en-US" sz="3600" dirty="0" smtClean="0"/>
              <a:t>老师点评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54955" y="1447801"/>
            <a:ext cx="6611937" cy="16809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dirty="0" smtClean="0"/>
              <a:t>基于</a:t>
            </a:r>
            <a:r>
              <a:rPr lang="en-US" altLang="zh-CN" sz="4800" dirty="0" smtClean="0"/>
              <a:t>ASP.NET</a:t>
            </a:r>
            <a:r>
              <a:rPr lang="zh-CN" altLang="en-US" sz="4800" dirty="0" smtClean="0"/>
              <a:t>的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源代码版本控制系统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601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130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Century Gothic</vt:lpstr>
      <vt:lpstr>Wingdings 3</vt:lpstr>
      <vt:lpstr>离子</vt:lpstr>
      <vt:lpstr>基于ASP.NET的 源代码版本控制系统</vt:lpstr>
      <vt:lpstr>概述</vt:lpstr>
      <vt:lpstr>技术路线</vt:lpstr>
      <vt:lpstr>系统概述</vt:lpstr>
      <vt:lpstr>版本关系图</vt:lpstr>
      <vt:lpstr>文件服务器交互过程</vt:lpstr>
      <vt:lpstr>请各位老师点评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基于ASP.NET的 源代码版本控制系统</dc:title>
  <dc:creator>sheng yu</dc:creator>
  <cp:lastModifiedBy>sheng yu</cp:lastModifiedBy>
  <cp:revision>18</cp:revision>
  <dcterms:created xsi:type="dcterms:W3CDTF">2017-06-14T04:16:39Z</dcterms:created>
  <dcterms:modified xsi:type="dcterms:W3CDTF">2017-06-18T13:53:46Z</dcterms:modified>
</cp:coreProperties>
</file>