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BA833-1D28-4B96-A2DC-8DDEA6CB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46FDC-2F2C-4209-9732-DDC078E5C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5BAE5-CEA6-4106-893A-F63A84EA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DDFA9-88A0-4A88-944A-E133C260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FB7C-8064-42ED-B04D-A0C0B950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9D33-D9A0-4D17-95F9-A140C2A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69133-D252-4F6D-BAEB-20AF648AF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3A1F-7336-4F08-918D-E2205398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0CA38-3FCA-4BBF-9FAC-BE4FD04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FA30E-07FA-4C89-A9F8-1DA208E3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9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ECDDE0-5A08-4DBB-BB16-DAC184229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097CA1-7DEE-425A-B563-8EA8ADB5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A62B1-A2FC-435D-AA32-1658D0CB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17007-EC7B-4956-A180-CA5A590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EEDBA-9BE6-4516-BE10-CB3C28F8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795CA-875A-4D47-A771-5BF98487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26F72-3BDC-4055-9C1E-A72A153C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7A45D-2631-4708-8576-367B76D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B3B1A-0072-4C95-B7D2-985AF5C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C05FD-748C-4289-B383-196694B3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12B2-01B8-4F5A-B622-F4FDD38D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94104-31AD-418F-9AB8-9FB47B3C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D208F-5447-4DCD-9EB9-E985155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D7465-5358-477E-A349-C981401B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78E1-6101-4B5A-A32A-8D5DE444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4A6E-FF04-4D3B-BAFC-F220312B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F25C3-C182-4F0D-89D1-214FD278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62EC5-5806-4384-9D3C-C803385B2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74564-2CFE-4413-A21E-5F65DFA1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F6EB2-C8FD-4BA6-B8F2-72202372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FD5D2-88ED-405A-98ED-E75F39D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07285-B2D0-48DD-AF77-A9C9DE7A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00A86-F129-463F-93C6-1BE75D3E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B038E-4DCA-4FC0-B9FD-44A94843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69C718-33AB-4F93-81CA-2C320D2F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1EE84-5B04-4E65-A17B-AAD6A9C36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3872A-78A9-4742-A7EC-BFA913F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700A5-F9CE-4595-8C11-C46DBDDD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C3B86D-A2AB-4B4B-94CF-E6615423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6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DA1C9-D03C-487E-826A-BE7B34A2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AB924-21DE-4DC4-955C-CA7803EE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23F906-2DF2-4832-8497-4ECF3CE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87BC2-D9BB-4770-A53C-48441C8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35A8E-D29A-472D-B1B2-0D204E0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9D536-2F77-4EE1-A240-55FEDF6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BD37-05A7-419D-BF59-28A8B368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F1CA-DEDC-4D19-A557-C7131730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277B-5EE1-4C00-9E62-36C4CF2E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4C059-7718-47CC-B84C-886F5F81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F242-9190-4E8A-B072-EB2466E4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5EF59-F9B8-4B80-96FC-51530555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BBAF5-9110-44AF-B923-D160A16B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6AB1-80B8-4843-8395-B1188BBC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F74A5-96C2-4DD2-AA66-BF46B217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5F8F2-A420-431F-B488-064B8CCC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BB6E5-A242-47A0-8682-AF811FFE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A5158-97EC-4D07-9F0A-40BE2B4D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D1C12-49C2-430E-8980-4596CFE1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FD76B7-451F-419A-B8C7-85E83BA6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8E0C9-9A3A-4619-BEA7-C1C9AD76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B3388-5802-4FB5-812F-C22C3DC5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534A-543B-4634-AC4D-2BE866D3C843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AE561-B084-44BE-94CB-1960B10C0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24E3D-9EB8-4707-A455-9F409748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06ED-6417-495A-AC65-8D3DF9B2F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69F29A-F18B-4757-967E-EC06461A92B5}"/>
              </a:ext>
            </a:extLst>
          </p:cNvPr>
          <p:cNvGrpSpPr/>
          <p:nvPr/>
        </p:nvGrpSpPr>
        <p:grpSpPr>
          <a:xfrm>
            <a:off x="1328028" y="1820224"/>
            <a:ext cx="2861174" cy="2158728"/>
            <a:chOff x="2396626" y="1943100"/>
            <a:chExt cx="2861174" cy="21587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D8CAF71-C357-4A05-B3BA-73EEB55D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640" y="2852936"/>
              <a:ext cx="292256" cy="292256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A542AD8-E41F-45EA-A8FC-65D48FE56536}"/>
                </a:ext>
              </a:extLst>
            </p:cNvPr>
            <p:cNvSpPr/>
            <p:nvPr/>
          </p:nvSpPr>
          <p:spPr>
            <a:xfrm>
              <a:off x="3005386" y="2786996"/>
              <a:ext cx="46653" cy="46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D7FFBE-C39D-44B4-A718-A1AD296E1705}"/>
                </a:ext>
              </a:extLst>
            </p:cNvPr>
            <p:cNvSpPr/>
            <p:nvPr/>
          </p:nvSpPr>
          <p:spPr>
            <a:xfrm>
              <a:off x="4075848" y="2634516"/>
              <a:ext cx="46653" cy="46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2945250-609F-48E6-B7DE-FCE222CD242A}"/>
                </a:ext>
              </a:extLst>
            </p:cNvPr>
            <p:cNvSpPr/>
            <p:nvPr/>
          </p:nvSpPr>
          <p:spPr>
            <a:xfrm>
              <a:off x="4383313" y="3087899"/>
              <a:ext cx="46653" cy="46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A00BE-D7BB-4C9B-B162-8D28608A26DB}"/>
                </a:ext>
              </a:extLst>
            </p:cNvPr>
            <p:cNvSpPr/>
            <p:nvPr/>
          </p:nvSpPr>
          <p:spPr>
            <a:xfrm>
              <a:off x="2944067" y="350063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34EFC67-82E4-4464-A539-730B5B813562}"/>
                </a:ext>
              </a:extLst>
            </p:cNvPr>
            <p:cNvSpPr/>
            <p:nvPr/>
          </p:nvSpPr>
          <p:spPr>
            <a:xfrm>
              <a:off x="2652901" y="226201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93EF024-900C-42CA-B150-7E23777D2355}"/>
                </a:ext>
              </a:extLst>
            </p:cNvPr>
            <p:cNvSpPr/>
            <p:nvPr/>
          </p:nvSpPr>
          <p:spPr>
            <a:xfrm>
              <a:off x="3491231" y="2268736"/>
              <a:ext cx="46653" cy="46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6FCB9F-9CF1-4107-9366-E2003B052303}"/>
                </a:ext>
              </a:extLst>
            </p:cNvPr>
            <p:cNvSpPr/>
            <p:nvPr/>
          </p:nvSpPr>
          <p:spPr>
            <a:xfrm>
              <a:off x="2722881" y="269418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DB34C8D-D36F-4995-BAB4-2A558CECC724}"/>
                </a:ext>
              </a:extLst>
            </p:cNvPr>
            <p:cNvSpPr/>
            <p:nvPr/>
          </p:nvSpPr>
          <p:spPr>
            <a:xfrm>
              <a:off x="4812031" y="2458897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B2B49BB-88CB-4567-8F60-B00D994341F6}"/>
                </a:ext>
              </a:extLst>
            </p:cNvPr>
            <p:cNvSpPr/>
            <p:nvPr/>
          </p:nvSpPr>
          <p:spPr>
            <a:xfrm>
              <a:off x="4958081" y="3504495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E8BCD86-91B3-4277-B83A-3DC3AD5445A5}"/>
                </a:ext>
              </a:extLst>
            </p:cNvPr>
            <p:cNvSpPr/>
            <p:nvPr/>
          </p:nvSpPr>
          <p:spPr>
            <a:xfrm>
              <a:off x="4383314" y="2139533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9FEB82CC-DAE6-4A48-9CEC-A2BDE47C44F5}"/>
                </a:ext>
              </a:extLst>
            </p:cNvPr>
            <p:cNvSpPr/>
            <p:nvPr/>
          </p:nvSpPr>
          <p:spPr>
            <a:xfrm>
              <a:off x="2473980" y="2036116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E029036-264F-4AAE-B1CC-B31FE52B37EF}"/>
                </a:ext>
              </a:extLst>
            </p:cNvPr>
            <p:cNvSpPr/>
            <p:nvPr/>
          </p:nvSpPr>
          <p:spPr>
            <a:xfrm>
              <a:off x="5051534" y="2186186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3F5EA70-6A55-467C-8DCA-15FBBA88367A}"/>
                </a:ext>
              </a:extLst>
            </p:cNvPr>
            <p:cNvSpPr/>
            <p:nvPr/>
          </p:nvSpPr>
          <p:spPr>
            <a:xfrm>
              <a:off x="3280066" y="3589525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95492402-0DBE-4E08-9411-41FB07EB1C68}"/>
                </a:ext>
              </a:extLst>
            </p:cNvPr>
            <p:cNvSpPr/>
            <p:nvPr/>
          </p:nvSpPr>
          <p:spPr>
            <a:xfrm>
              <a:off x="5004734" y="3898323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3406949-2D01-4B70-869C-76377E1863D3}"/>
                </a:ext>
              </a:extLst>
            </p:cNvPr>
            <p:cNvSpPr/>
            <p:nvPr/>
          </p:nvSpPr>
          <p:spPr>
            <a:xfrm>
              <a:off x="4067481" y="2129716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980F21E-B200-404C-88FE-28F891D647C9}"/>
                </a:ext>
              </a:extLst>
            </p:cNvPr>
            <p:cNvSpPr/>
            <p:nvPr/>
          </p:nvSpPr>
          <p:spPr>
            <a:xfrm>
              <a:off x="5031141" y="2975664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9026930-8B47-4271-A6AD-465C6871CB24}"/>
                </a:ext>
              </a:extLst>
            </p:cNvPr>
            <p:cNvSpPr/>
            <p:nvPr/>
          </p:nvSpPr>
          <p:spPr>
            <a:xfrm>
              <a:off x="2663031" y="3261480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8BE1E7B-B746-49CB-BCE5-2943F2CEED8D}"/>
                </a:ext>
              </a:extLst>
            </p:cNvPr>
            <p:cNvSpPr/>
            <p:nvPr/>
          </p:nvSpPr>
          <p:spPr>
            <a:xfrm>
              <a:off x="2990720" y="3930303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8D81F0F-5163-43D0-9FF8-3A20EAE0B104}"/>
                </a:ext>
              </a:extLst>
            </p:cNvPr>
            <p:cNvSpPr/>
            <p:nvPr/>
          </p:nvSpPr>
          <p:spPr>
            <a:xfrm>
              <a:off x="3857093" y="2356887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6E82366-1E0F-47EE-A426-A9B01CDB6C97}"/>
                </a:ext>
              </a:extLst>
            </p:cNvPr>
            <p:cNvSpPr/>
            <p:nvPr/>
          </p:nvSpPr>
          <p:spPr>
            <a:xfrm>
              <a:off x="4888972" y="3227280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62FDBE7-6FD3-4295-BD5B-4A449ACBE067}"/>
                </a:ext>
              </a:extLst>
            </p:cNvPr>
            <p:cNvSpPr/>
            <p:nvPr/>
          </p:nvSpPr>
          <p:spPr>
            <a:xfrm>
              <a:off x="4519939" y="3802553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4537DF-E20F-42A7-8D78-6970CD3B4A38}"/>
                </a:ext>
              </a:extLst>
            </p:cNvPr>
            <p:cNvSpPr/>
            <p:nvPr/>
          </p:nvSpPr>
          <p:spPr>
            <a:xfrm>
              <a:off x="4473139" y="3500562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2725632-1107-4B60-AFA5-C15FC50FED17}"/>
                </a:ext>
              </a:extLst>
            </p:cNvPr>
            <p:cNvSpPr/>
            <p:nvPr/>
          </p:nvSpPr>
          <p:spPr>
            <a:xfrm>
              <a:off x="2958586" y="2082916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2EAFC7A-DA04-4EC6-9F07-F43029DB011C}"/>
                </a:ext>
              </a:extLst>
            </p:cNvPr>
            <p:cNvSpPr/>
            <p:nvPr/>
          </p:nvSpPr>
          <p:spPr>
            <a:xfrm>
              <a:off x="3803813" y="3926361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47F1325-D582-43FA-8B20-F0BCE3181DB4}"/>
                </a:ext>
              </a:extLst>
            </p:cNvPr>
            <p:cNvSpPr/>
            <p:nvPr/>
          </p:nvSpPr>
          <p:spPr>
            <a:xfrm>
              <a:off x="2521113" y="2952264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79EC0379-9372-49CF-B430-A20E0355F1BB}"/>
                </a:ext>
              </a:extLst>
            </p:cNvPr>
            <p:cNvSpPr/>
            <p:nvPr/>
          </p:nvSpPr>
          <p:spPr>
            <a:xfrm>
              <a:off x="4030149" y="3430362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6F6E841-D21C-4EE1-A65B-FF93E51452CD}"/>
                </a:ext>
              </a:extLst>
            </p:cNvPr>
            <p:cNvSpPr/>
            <p:nvPr/>
          </p:nvSpPr>
          <p:spPr>
            <a:xfrm>
              <a:off x="3549700" y="2774448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0CA8DCB-A387-4186-B525-E3CBBC3B61C9}"/>
                </a:ext>
              </a:extLst>
            </p:cNvPr>
            <p:cNvSpPr/>
            <p:nvPr/>
          </p:nvSpPr>
          <p:spPr>
            <a:xfrm>
              <a:off x="3643630" y="3238212"/>
              <a:ext cx="46653" cy="46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BDE0FE0-A909-4E22-9ABB-21688F13A114}"/>
                </a:ext>
              </a:extLst>
            </p:cNvPr>
            <p:cNvSpPr/>
            <p:nvPr/>
          </p:nvSpPr>
          <p:spPr>
            <a:xfrm>
              <a:off x="2905839" y="2111489"/>
              <a:ext cx="1870228" cy="18720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F28A751-D906-4509-8F8E-9ED1E71E53EF}"/>
                </a:ext>
              </a:extLst>
            </p:cNvPr>
            <p:cNvSpPr/>
            <p:nvPr/>
          </p:nvSpPr>
          <p:spPr>
            <a:xfrm>
              <a:off x="2396626" y="1943100"/>
              <a:ext cx="2861174" cy="215872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B07FDCF-FC7A-4569-8E3E-F172DD4D2C2D}"/>
                </a:ext>
              </a:extLst>
            </p:cNvPr>
            <p:cNvSpPr/>
            <p:nvPr/>
          </p:nvSpPr>
          <p:spPr>
            <a:xfrm>
              <a:off x="2676228" y="3730547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DE43806-F561-4342-AACA-A6E9C821D247}"/>
              </a:ext>
            </a:extLst>
          </p:cNvPr>
          <p:cNvGrpSpPr/>
          <p:nvPr/>
        </p:nvGrpSpPr>
        <p:grpSpPr>
          <a:xfrm>
            <a:off x="4769564" y="1725059"/>
            <a:ext cx="2861174" cy="2158728"/>
            <a:chOff x="2396626" y="1943100"/>
            <a:chExt cx="2861174" cy="2158728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7E58135C-973A-4EAD-B55B-87DA9085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640" y="2852936"/>
              <a:ext cx="292256" cy="292256"/>
            </a:xfrm>
            <a:prstGeom prst="rect">
              <a:avLst/>
            </a:prstGeom>
          </p:spPr>
        </p:pic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880AF52-6524-47C4-8881-DC51ED80F8EF}"/>
                </a:ext>
              </a:extLst>
            </p:cNvPr>
            <p:cNvSpPr/>
            <p:nvPr/>
          </p:nvSpPr>
          <p:spPr>
            <a:xfrm>
              <a:off x="3005386" y="278699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973ED75-A43D-47C8-B472-E6317001BC69}"/>
                </a:ext>
              </a:extLst>
            </p:cNvPr>
            <p:cNvSpPr/>
            <p:nvPr/>
          </p:nvSpPr>
          <p:spPr>
            <a:xfrm>
              <a:off x="4075848" y="263451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128F2C8-F9CF-4C95-8D85-49C7AEE78002}"/>
                </a:ext>
              </a:extLst>
            </p:cNvPr>
            <p:cNvSpPr/>
            <p:nvPr/>
          </p:nvSpPr>
          <p:spPr>
            <a:xfrm>
              <a:off x="4383313" y="3087899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C3BB413-CDD2-4C74-97D7-4430F94EDDE5}"/>
                </a:ext>
              </a:extLst>
            </p:cNvPr>
            <p:cNvSpPr/>
            <p:nvPr/>
          </p:nvSpPr>
          <p:spPr>
            <a:xfrm>
              <a:off x="2944067" y="350063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34B18BA-AE35-4F24-B492-BC5DEF0CCE2C}"/>
                </a:ext>
              </a:extLst>
            </p:cNvPr>
            <p:cNvSpPr/>
            <p:nvPr/>
          </p:nvSpPr>
          <p:spPr>
            <a:xfrm>
              <a:off x="2652901" y="226201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AA757AF-86C3-42A9-BE4F-A63405C47F4F}"/>
                </a:ext>
              </a:extLst>
            </p:cNvPr>
            <p:cNvSpPr/>
            <p:nvPr/>
          </p:nvSpPr>
          <p:spPr>
            <a:xfrm>
              <a:off x="3491231" y="226873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C6A360D-AD18-446D-9FE4-97EB9F3184C0}"/>
                </a:ext>
              </a:extLst>
            </p:cNvPr>
            <p:cNvSpPr/>
            <p:nvPr/>
          </p:nvSpPr>
          <p:spPr>
            <a:xfrm>
              <a:off x="2722881" y="2694186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81E4868-AD6E-4CD1-8F4D-DF02A4C758C5}"/>
                </a:ext>
              </a:extLst>
            </p:cNvPr>
            <p:cNvSpPr/>
            <p:nvPr/>
          </p:nvSpPr>
          <p:spPr>
            <a:xfrm>
              <a:off x="4812031" y="2458897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69160F4-58A7-4A89-8DD3-2E41E4A71525}"/>
                </a:ext>
              </a:extLst>
            </p:cNvPr>
            <p:cNvSpPr/>
            <p:nvPr/>
          </p:nvSpPr>
          <p:spPr>
            <a:xfrm>
              <a:off x="4958081" y="3504495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541753F-DE1E-46B2-8B2D-2F229BCD4272}"/>
                </a:ext>
              </a:extLst>
            </p:cNvPr>
            <p:cNvSpPr/>
            <p:nvPr/>
          </p:nvSpPr>
          <p:spPr>
            <a:xfrm>
              <a:off x="4383314" y="2139533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BB4872CB-69F9-4E47-8B9B-11E27FC09988}"/>
                </a:ext>
              </a:extLst>
            </p:cNvPr>
            <p:cNvSpPr/>
            <p:nvPr/>
          </p:nvSpPr>
          <p:spPr>
            <a:xfrm>
              <a:off x="2473980" y="2036116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2168CE02-1E32-4255-B0F0-73D3736B42BD}"/>
                </a:ext>
              </a:extLst>
            </p:cNvPr>
            <p:cNvSpPr/>
            <p:nvPr/>
          </p:nvSpPr>
          <p:spPr>
            <a:xfrm>
              <a:off x="5051534" y="2186186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784ED02-42F0-491D-9615-7211AD86C076}"/>
                </a:ext>
              </a:extLst>
            </p:cNvPr>
            <p:cNvSpPr/>
            <p:nvPr/>
          </p:nvSpPr>
          <p:spPr>
            <a:xfrm>
              <a:off x="3280066" y="3589525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1D342851-4379-47D2-AA40-D7911EC62896}"/>
                </a:ext>
              </a:extLst>
            </p:cNvPr>
            <p:cNvSpPr/>
            <p:nvPr/>
          </p:nvSpPr>
          <p:spPr>
            <a:xfrm>
              <a:off x="5004734" y="3898323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00566038-B16B-4AE2-9984-B88AABEEA77C}"/>
                </a:ext>
              </a:extLst>
            </p:cNvPr>
            <p:cNvSpPr/>
            <p:nvPr/>
          </p:nvSpPr>
          <p:spPr>
            <a:xfrm>
              <a:off x="4067481" y="2129716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4965DFEE-3C51-4329-B0C6-6EDF8BEF334B}"/>
                </a:ext>
              </a:extLst>
            </p:cNvPr>
            <p:cNvSpPr/>
            <p:nvPr/>
          </p:nvSpPr>
          <p:spPr>
            <a:xfrm>
              <a:off x="5031141" y="2975664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857D7A96-1EBE-4AED-9D5B-3D6614F59DE5}"/>
                </a:ext>
              </a:extLst>
            </p:cNvPr>
            <p:cNvSpPr/>
            <p:nvPr/>
          </p:nvSpPr>
          <p:spPr>
            <a:xfrm>
              <a:off x="2663031" y="3261480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877E1641-8A27-4B3A-8AF5-CB21E7E4ADCA}"/>
                </a:ext>
              </a:extLst>
            </p:cNvPr>
            <p:cNvSpPr/>
            <p:nvPr/>
          </p:nvSpPr>
          <p:spPr>
            <a:xfrm>
              <a:off x="2990720" y="3930303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F912D9D-5115-40CE-81BE-A2F814775553}"/>
                </a:ext>
              </a:extLst>
            </p:cNvPr>
            <p:cNvSpPr/>
            <p:nvPr/>
          </p:nvSpPr>
          <p:spPr>
            <a:xfrm>
              <a:off x="3857093" y="2356887"/>
              <a:ext cx="46800" cy="46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FAC8FE0-E529-4588-B9D8-957901985948}"/>
                </a:ext>
              </a:extLst>
            </p:cNvPr>
            <p:cNvSpPr/>
            <p:nvPr/>
          </p:nvSpPr>
          <p:spPr>
            <a:xfrm>
              <a:off x="4888972" y="3227280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E7BDDC6-0E64-4F81-BB08-90ECED58B4C9}"/>
                </a:ext>
              </a:extLst>
            </p:cNvPr>
            <p:cNvSpPr/>
            <p:nvPr/>
          </p:nvSpPr>
          <p:spPr>
            <a:xfrm>
              <a:off x="4519939" y="3802553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C9825EE-B68B-426E-A981-FF56FE3A4553}"/>
                </a:ext>
              </a:extLst>
            </p:cNvPr>
            <p:cNvSpPr/>
            <p:nvPr/>
          </p:nvSpPr>
          <p:spPr>
            <a:xfrm>
              <a:off x="4473139" y="3500562"/>
              <a:ext cx="46800" cy="46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3452D38-4144-4494-85A7-040908772F6C}"/>
                </a:ext>
              </a:extLst>
            </p:cNvPr>
            <p:cNvSpPr/>
            <p:nvPr/>
          </p:nvSpPr>
          <p:spPr>
            <a:xfrm>
              <a:off x="2958586" y="2082916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9955C9-A792-4E6A-B03E-6745ED798852}"/>
                </a:ext>
              </a:extLst>
            </p:cNvPr>
            <p:cNvSpPr/>
            <p:nvPr/>
          </p:nvSpPr>
          <p:spPr>
            <a:xfrm>
              <a:off x="3803813" y="3926361"/>
              <a:ext cx="46800" cy="46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2084522-9BDF-4C91-B029-C4F58C1DCCC0}"/>
                </a:ext>
              </a:extLst>
            </p:cNvPr>
            <p:cNvSpPr/>
            <p:nvPr/>
          </p:nvSpPr>
          <p:spPr>
            <a:xfrm>
              <a:off x="2521113" y="2952264"/>
              <a:ext cx="46800" cy="4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C754129A-A44F-4845-BC85-9E34B3BC5085}"/>
                </a:ext>
              </a:extLst>
            </p:cNvPr>
            <p:cNvSpPr/>
            <p:nvPr/>
          </p:nvSpPr>
          <p:spPr>
            <a:xfrm>
              <a:off x="4030149" y="3430362"/>
              <a:ext cx="46800" cy="468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3B21C3E-0AE6-4411-AC24-9EEFB1BE5847}"/>
                </a:ext>
              </a:extLst>
            </p:cNvPr>
            <p:cNvSpPr/>
            <p:nvPr/>
          </p:nvSpPr>
          <p:spPr>
            <a:xfrm>
              <a:off x="3549700" y="2774448"/>
              <a:ext cx="46800" cy="46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3342A36-5886-4123-B10C-1D3D352B6032}"/>
                </a:ext>
              </a:extLst>
            </p:cNvPr>
            <p:cNvSpPr/>
            <p:nvPr/>
          </p:nvSpPr>
          <p:spPr>
            <a:xfrm>
              <a:off x="3643630" y="3238212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3D550E8-E738-4568-8C49-5FA0100104F2}"/>
                </a:ext>
              </a:extLst>
            </p:cNvPr>
            <p:cNvSpPr/>
            <p:nvPr/>
          </p:nvSpPr>
          <p:spPr>
            <a:xfrm>
              <a:off x="2396626" y="1943100"/>
              <a:ext cx="2861174" cy="215872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BC2E5C9-B301-49D6-9701-E2AA32E97B06}"/>
                </a:ext>
              </a:extLst>
            </p:cNvPr>
            <p:cNvSpPr/>
            <p:nvPr/>
          </p:nvSpPr>
          <p:spPr>
            <a:xfrm>
              <a:off x="2676228" y="3730547"/>
              <a:ext cx="46653" cy="4665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5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>
            <a:ln>
              <a:solidFill>
                <a:schemeClr val="tx1">
                  <a:lumMod val="95000"/>
                  <a:lumOff val="500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Yoon</cp:lastModifiedBy>
  <cp:revision>3</cp:revision>
  <dcterms:created xsi:type="dcterms:W3CDTF">2017-09-19T14:14:24Z</dcterms:created>
  <dcterms:modified xsi:type="dcterms:W3CDTF">2017-09-19T16:22:10Z</dcterms:modified>
</cp:coreProperties>
</file>