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4F21-46BB-4D73-A6B4-A8067B882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1E0F8-BEF9-4536-B407-82156C6A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94DB2-ED3B-4366-9E02-399CB67F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642F2-80AA-4BEC-87CC-97FC511C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E6D34-1421-4FAE-AF7E-050A855F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C978D-4E37-4BC7-AA83-83230E59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12615-308A-4D46-9B9A-AAA0974A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9CF1C-5DA7-4C55-9643-783B8B9C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37472-D63F-4696-AC8A-BCCF5C01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43BB-5394-4A90-9D27-B7D0110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5C51D-0DDF-44D7-B56E-6673BE1F7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0C988D-0061-4CA2-AB1F-08F958E3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53044-3CD9-4F14-AB64-79219A56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2F28-B8D0-4BE3-A82B-A9A42A8E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48E5E-0E15-4BCF-93D9-D3153031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F957-38AB-4176-9CF5-5BCCCD16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B4186-48D7-405D-A0CB-B8AEB4A4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F17E-8564-4135-841A-AB06B26B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B288A-8CD1-4A8C-9734-15B2881E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DA98-227B-4CA3-BA1E-D43C1281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3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82EA4-067C-4078-86F2-6E9053B0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49DB6-6D33-41B0-AE42-882DA65D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E712D-7250-449C-8204-01E24524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A3299-01A7-46BE-94F9-000A8749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0CDB-FC2A-45E3-98EE-0A30A5CB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45607-9239-4C7B-AA6B-BE70004D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59E4-5642-47CB-BBC5-1C6D5C4DE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2FF08-76DF-41BC-BCE5-5C95DCE0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D67B6-CCA4-4C4D-A511-C94F12A0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CE9E3-8C06-457A-98F4-D501F7E2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0A9DA-494F-4FB3-AC05-0D71CFAE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06E6C-8F44-4EAD-8FE4-3294A32D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76E7E-2596-4F25-8713-0B5A24B5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ECF83-E4A4-4FD9-8A59-EDBC2CDC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1ECCDF-F69D-40E3-AF7E-200B2AE52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E596C-25C1-4AA8-AD16-1ECDCD8C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EBE87-134E-495F-A15B-57487B34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DFFE8-708F-428C-94A9-37F6A75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D61CF-B15C-4B1C-AFAF-691EF63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5691C-ADDA-45AD-BF1B-B2622AF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65C8D-8491-4167-8BA3-1D3E82D8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B9BB7-7CBE-4A43-8972-EFD640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97AAB-862D-4179-B9B6-64033F4F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F52BAA-59E1-4267-954B-2D89AFA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897A2-17D0-426C-869F-50336456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5DD05-7E68-4730-9C9D-14D3B29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F4B71-92E0-4924-BE0D-D738157B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2CAF-2D7D-4DFE-89EA-76D3EB28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590D7-16C5-4CEE-936F-5523F8AD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4425-4E0C-4D73-A5CD-5847890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87D80-0811-4605-9B1E-76BED5EF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DED34B-089F-432F-B53F-46B9EB96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194B3-7766-4D3A-B8C0-EABD273C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5EAC72-26A3-4C6E-9604-6191D063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1F3F3-1CA2-419B-B20A-42FAF99C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66B95-EE52-4AEF-8569-5E5D15BC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E8E35-28EC-4549-95A7-026CF85A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DA46B-3EDA-4017-8A2C-CC1D6397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BECC0-B3B7-45B6-A314-AB189161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03340-2790-4A53-AB77-19612F02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A5CC1-5905-4639-A9B5-DF8CF913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3EB6-E199-44FE-89CE-A3BDB5A248B5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7B14D-3EEA-49CF-9DA9-A47DC0AAF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177E4-9F34-491A-8BF4-11878F93F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1BDA-1805-4CD5-9FF8-E4A3368B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1358068-716E-46DE-B9AB-2BD262D66597}"/>
              </a:ext>
            </a:extLst>
          </p:cNvPr>
          <p:cNvGrpSpPr/>
          <p:nvPr/>
        </p:nvGrpSpPr>
        <p:grpSpPr>
          <a:xfrm>
            <a:off x="2563585" y="1298121"/>
            <a:ext cx="5715001" cy="4727122"/>
            <a:chOff x="2563585" y="1298121"/>
            <a:chExt cx="5715001" cy="472712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379CBDD-D36F-458F-876C-C8F188265398}"/>
                </a:ext>
              </a:extLst>
            </p:cNvPr>
            <p:cNvGrpSpPr/>
            <p:nvPr/>
          </p:nvGrpSpPr>
          <p:grpSpPr>
            <a:xfrm>
              <a:off x="2563585" y="1298121"/>
              <a:ext cx="5715001" cy="4727122"/>
              <a:chOff x="2563585" y="1298121"/>
              <a:chExt cx="5715001" cy="472712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65A1F9-F7EC-4CEE-BD45-ED95DD84B1B3}"/>
                  </a:ext>
                </a:extLst>
              </p:cNvPr>
              <p:cNvSpPr/>
              <p:nvPr/>
            </p:nvSpPr>
            <p:spPr>
              <a:xfrm>
                <a:off x="2563585" y="1298121"/>
                <a:ext cx="5715001" cy="47271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2F22066-01CF-47C6-A170-EBD39ED492CF}"/>
                  </a:ext>
                </a:extLst>
              </p:cNvPr>
              <p:cNvSpPr/>
              <p:nvPr/>
            </p:nvSpPr>
            <p:spPr>
              <a:xfrm>
                <a:off x="2996290" y="2481943"/>
                <a:ext cx="2032910" cy="189411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8041ADC-F733-4BDA-B719-459320A26614}"/>
                  </a:ext>
                </a:extLst>
              </p:cNvPr>
              <p:cNvSpPr/>
              <p:nvPr/>
            </p:nvSpPr>
            <p:spPr>
              <a:xfrm>
                <a:off x="3878034" y="1767567"/>
                <a:ext cx="1763487" cy="37923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89E582-8FB7-4624-9426-3D350720CD80}"/>
                  </a:ext>
                </a:extLst>
              </p:cNvPr>
              <p:cNvSpPr/>
              <p:nvPr/>
            </p:nvSpPr>
            <p:spPr>
              <a:xfrm>
                <a:off x="5920465" y="1981200"/>
                <a:ext cx="1763487" cy="29745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74B7DE0-E752-4A1C-BA02-AB52DAD0FFDC}"/>
                  </a:ext>
                </a:extLst>
              </p:cNvPr>
              <p:cNvSpPr/>
              <p:nvPr/>
            </p:nvSpPr>
            <p:spPr>
              <a:xfrm>
                <a:off x="4017917" y="2628900"/>
                <a:ext cx="706483" cy="8001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F9C78B-8EDC-41E3-9EBB-BDCD10874899}"/>
                  </a:ext>
                </a:extLst>
              </p:cNvPr>
              <p:cNvSpPr/>
              <p:nvPr/>
            </p:nvSpPr>
            <p:spPr>
              <a:xfrm>
                <a:off x="4381500" y="3672840"/>
                <a:ext cx="525780" cy="55381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A5AAC36-BDDC-4317-A60F-E9EF84B36A34}"/>
                  </a:ext>
                </a:extLst>
              </p:cNvPr>
              <p:cNvSpPr/>
              <p:nvPr/>
            </p:nvSpPr>
            <p:spPr>
              <a:xfrm>
                <a:off x="3198904" y="3152094"/>
                <a:ext cx="514213" cy="7722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659079-F620-4D1E-B6CF-A75B977020EE}"/>
                  </a:ext>
                </a:extLst>
              </p:cNvPr>
              <p:cNvSpPr/>
              <p:nvPr/>
            </p:nvSpPr>
            <p:spPr>
              <a:xfrm>
                <a:off x="4088491" y="4592411"/>
                <a:ext cx="1270909" cy="8001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4B1A99-631A-4121-A961-F6DFEF925887}"/>
                  </a:ext>
                </a:extLst>
              </p:cNvPr>
              <p:cNvSpPr/>
              <p:nvPr/>
            </p:nvSpPr>
            <p:spPr>
              <a:xfrm>
                <a:off x="6343649" y="2481943"/>
                <a:ext cx="831851" cy="18941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1D8249-CF9B-4675-B91E-8C6BDFA15CA4}"/>
                  </a:ext>
                </a:extLst>
              </p:cNvPr>
              <p:cNvSpPr/>
              <p:nvPr/>
            </p:nvSpPr>
            <p:spPr>
              <a:xfrm>
                <a:off x="6640966" y="3152093"/>
                <a:ext cx="831851" cy="15850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CF76D-BB87-43C8-BD61-2233811A1415}"/>
                  </a:ext>
                </a:extLst>
              </p:cNvPr>
              <p:cNvSpPr txBox="1"/>
              <p:nvPr/>
            </p:nvSpPr>
            <p:spPr>
              <a:xfrm>
                <a:off x="2577895" y="1336034"/>
                <a:ext cx="87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R-tree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971058-5DAB-45A2-BB94-B1095F3A6220}"/>
                  </a:ext>
                </a:extLst>
              </p:cNvPr>
              <p:cNvSpPr txBox="1"/>
              <p:nvPr/>
            </p:nvSpPr>
            <p:spPr>
              <a:xfrm>
                <a:off x="2943483" y="2517907"/>
                <a:ext cx="533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R1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6A797A-B8BD-421D-A805-D3EA8F82886E}"/>
                  </a:ext>
                </a:extLst>
              </p:cNvPr>
              <p:cNvSpPr txBox="1"/>
              <p:nvPr/>
            </p:nvSpPr>
            <p:spPr>
              <a:xfrm>
                <a:off x="3878034" y="1816655"/>
                <a:ext cx="533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R2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8CA172-E01B-41F6-AB45-5A1E873DA220}"/>
                  </a:ext>
                </a:extLst>
              </p:cNvPr>
              <p:cNvSpPr txBox="1"/>
              <p:nvPr/>
            </p:nvSpPr>
            <p:spPr>
              <a:xfrm>
                <a:off x="7205923" y="2351901"/>
                <a:ext cx="533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R3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2B79A6-E913-460E-A524-EDA8C48D72C3}"/>
                  </a:ext>
                </a:extLst>
              </p:cNvPr>
              <p:cNvSpPr txBox="1"/>
              <p:nvPr/>
            </p:nvSpPr>
            <p:spPr>
              <a:xfrm>
                <a:off x="3102688" y="3152093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R10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4D29B-9CB3-4A97-9B7F-9AE23A38D557}"/>
                  </a:ext>
                </a:extLst>
              </p:cNvPr>
              <p:cNvSpPr txBox="1"/>
              <p:nvPr/>
            </p:nvSpPr>
            <p:spPr>
              <a:xfrm>
                <a:off x="3910991" y="2609246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R4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0BC74-9224-4181-BF3C-39D1D13B83F2}"/>
                  </a:ext>
                </a:extLst>
              </p:cNvPr>
              <p:cNvSpPr txBox="1"/>
              <p:nvPr/>
            </p:nvSpPr>
            <p:spPr>
              <a:xfrm>
                <a:off x="4262451" y="3666521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R5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771EE-A05E-4B7C-8AA5-08A8DD135E45}"/>
                  </a:ext>
                </a:extLst>
              </p:cNvPr>
              <p:cNvSpPr txBox="1"/>
              <p:nvPr/>
            </p:nvSpPr>
            <p:spPr>
              <a:xfrm>
                <a:off x="4013973" y="4606295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R6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929C03-FC28-44EE-8CA4-0AD050B21AFB}"/>
                  </a:ext>
                </a:extLst>
              </p:cNvPr>
              <p:cNvSpPr txBox="1"/>
              <p:nvPr/>
            </p:nvSpPr>
            <p:spPr>
              <a:xfrm>
                <a:off x="6256371" y="2517907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R7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F7BB1-740C-4044-A50C-AFC827F9987A}"/>
                  </a:ext>
                </a:extLst>
              </p:cNvPr>
              <p:cNvSpPr txBox="1"/>
              <p:nvPr/>
            </p:nvSpPr>
            <p:spPr>
              <a:xfrm>
                <a:off x="6988839" y="4489828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R8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A67AA7-56EA-4CBD-95C5-BA84B06F10A4}"/>
                  </a:ext>
                </a:extLst>
              </p:cNvPr>
              <p:cNvSpPr txBox="1"/>
              <p:nvPr/>
            </p:nvSpPr>
            <p:spPr>
              <a:xfrm>
                <a:off x="5059680" y="1962849"/>
                <a:ext cx="533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accent2">
                        <a:lumMod val="50000"/>
                      </a:schemeClr>
                    </a:solidFill>
                  </a:rPr>
                  <a:t>R9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33C54DA-CE94-44A2-938D-63FC30C15087}"/>
                </a:ext>
              </a:extLst>
            </p:cNvPr>
            <p:cNvSpPr/>
            <p:nvPr/>
          </p:nvSpPr>
          <p:spPr>
            <a:xfrm>
              <a:off x="5145950" y="1938242"/>
              <a:ext cx="370790" cy="248680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2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05F752-B30A-48F3-A6B7-E83B9B6811B9}"/>
              </a:ext>
            </a:extLst>
          </p:cNvPr>
          <p:cNvGrpSpPr/>
          <p:nvPr/>
        </p:nvGrpSpPr>
        <p:grpSpPr>
          <a:xfrm>
            <a:off x="1604736" y="952741"/>
            <a:ext cx="6148614" cy="2190509"/>
            <a:chOff x="1604736" y="952741"/>
            <a:chExt cx="8667750" cy="21160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59F3028-BDBC-40A5-8590-00EF8781BD3B}"/>
                </a:ext>
              </a:extLst>
            </p:cNvPr>
            <p:cNvGrpSpPr/>
            <p:nvPr/>
          </p:nvGrpSpPr>
          <p:grpSpPr>
            <a:xfrm>
              <a:off x="4595586" y="952741"/>
              <a:ext cx="2686050" cy="403438"/>
              <a:chOff x="1092200" y="2308012"/>
              <a:chExt cx="2686050" cy="4034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D3342-8936-40E3-85AA-67B5D5379272}"/>
                  </a:ext>
                </a:extLst>
              </p:cNvPr>
              <p:cNvSpPr txBox="1"/>
              <p:nvPr/>
            </p:nvSpPr>
            <p:spPr>
              <a:xfrm>
                <a:off x="109220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R1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749B1-B042-48A0-9F9D-6EEEBDC1ED51}"/>
                  </a:ext>
                </a:extLst>
              </p:cNvPr>
              <p:cNvSpPr txBox="1"/>
              <p:nvPr/>
            </p:nvSpPr>
            <p:spPr>
              <a:xfrm>
                <a:off x="198755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R2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F3237-7CBB-4154-80E3-4F2C22F2AF64}"/>
                  </a:ext>
                </a:extLst>
              </p:cNvPr>
              <p:cNvSpPr txBox="1"/>
              <p:nvPr/>
            </p:nvSpPr>
            <p:spPr>
              <a:xfrm>
                <a:off x="2882900" y="2308012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R3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ED3C906-F4DC-4C0A-866B-4BF424E81D19}"/>
                </a:ext>
              </a:extLst>
            </p:cNvPr>
            <p:cNvGrpSpPr/>
            <p:nvPr/>
          </p:nvGrpSpPr>
          <p:grpSpPr>
            <a:xfrm>
              <a:off x="4595586" y="2665305"/>
              <a:ext cx="2686048" cy="403439"/>
              <a:chOff x="1092200" y="2308011"/>
              <a:chExt cx="2686048" cy="40343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9E7C61-2E02-419F-BBDA-C0E6C44B55DE}"/>
                  </a:ext>
                </a:extLst>
              </p:cNvPr>
              <p:cNvSpPr txBox="1"/>
              <p:nvPr/>
            </p:nvSpPr>
            <p:spPr>
              <a:xfrm>
                <a:off x="109220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R6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F763EA-685F-4ACB-A464-F6BAE3879EC4}"/>
                  </a:ext>
                </a:extLst>
              </p:cNvPr>
              <p:cNvSpPr txBox="1"/>
              <p:nvPr/>
            </p:nvSpPr>
            <p:spPr>
              <a:xfrm>
                <a:off x="198755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R9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23E724-8D3A-41B4-B184-2DA887FB919E}"/>
                  </a:ext>
                </a:extLst>
              </p:cNvPr>
              <p:cNvSpPr txBox="1"/>
              <p:nvPr/>
            </p:nvSpPr>
            <p:spPr>
              <a:xfrm>
                <a:off x="2882898" y="2308011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82B9510-932C-4834-8A8A-46B9AF399A61}"/>
                </a:ext>
              </a:extLst>
            </p:cNvPr>
            <p:cNvGrpSpPr/>
            <p:nvPr/>
          </p:nvGrpSpPr>
          <p:grpSpPr>
            <a:xfrm>
              <a:off x="7586436" y="2665305"/>
              <a:ext cx="2686050" cy="403438"/>
              <a:chOff x="1092200" y="2308012"/>
              <a:chExt cx="2686050" cy="40343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4BB516-13C3-4B5F-954F-1AAF397453B1}"/>
                  </a:ext>
                </a:extLst>
              </p:cNvPr>
              <p:cNvSpPr txBox="1"/>
              <p:nvPr/>
            </p:nvSpPr>
            <p:spPr>
              <a:xfrm>
                <a:off x="109220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R7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61B306-8F81-431D-A9AD-56262B347788}"/>
                  </a:ext>
                </a:extLst>
              </p:cNvPr>
              <p:cNvSpPr txBox="1"/>
              <p:nvPr/>
            </p:nvSpPr>
            <p:spPr>
              <a:xfrm>
                <a:off x="198755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R8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9ECED8-AD95-43E7-92BA-12563542A99A}"/>
                  </a:ext>
                </a:extLst>
              </p:cNvPr>
              <p:cNvSpPr txBox="1"/>
              <p:nvPr/>
            </p:nvSpPr>
            <p:spPr>
              <a:xfrm>
                <a:off x="2882900" y="2308012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7E3686E-67E9-4C9B-BC74-591C8885307A}"/>
                </a:ext>
              </a:extLst>
            </p:cNvPr>
            <p:cNvGrpSpPr/>
            <p:nvPr/>
          </p:nvGrpSpPr>
          <p:grpSpPr>
            <a:xfrm>
              <a:off x="1604736" y="2665305"/>
              <a:ext cx="2686050" cy="403438"/>
              <a:chOff x="1092200" y="2308012"/>
              <a:chExt cx="2686050" cy="40343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87C26B-9514-4DC0-BD41-14DCBB217D29}"/>
                  </a:ext>
                </a:extLst>
              </p:cNvPr>
              <p:cNvSpPr txBox="1"/>
              <p:nvPr/>
            </p:nvSpPr>
            <p:spPr>
              <a:xfrm>
                <a:off x="109220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R4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298DE3-335F-4ED8-B1F7-2FB96FB2C0C5}"/>
                  </a:ext>
                </a:extLst>
              </p:cNvPr>
              <p:cNvSpPr txBox="1"/>
              <p:nvPr/>
            </p:nvSpPr>
            <p:spPr>
              <a:xfrm>
                <a:off x="1987550" y="2308013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R5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3E336-D4EC-40F9-BCA0-53C7AC544D16}"/>
                  </a:ext>
                </a:extLst>
              </p:cNvPr>
              <p:cNvSpPr txBox="1"/>
              <p:nvPr/>
            </p:nvSpPr>
            <p:spPr>
              <a:xfrm>
                <a:off x="2882900" y="2308012"/>
                <a:ext cx="895350" cy="4034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tIns="108000" bIns="108000" rtlCol="0" anchor="ctr" anchorCtr="1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R10</a:t>
                </a:r>
                <a:endParaRPr lang="ko-KR" alt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16A4D61-2DCF-4678-9879-5536BF50EDB5}"/>
                </a:ext>
              </a:extLst>
            </p:cNvPr>
            <p:cNvCxnSpPr>
              <a:stCxn id="6" idx="2"/>
              <a:endCxn id="24" idx="0"/>
            </p:cNvCxnSpPr>
            <p:nvPr/>
          </p:nvCxnSpPr>
          <p:spPr>
            <a:xfrm flipH="1">
              <a:off x="2947761" y="1356179"/>
              <a:ext cx="2095500" cy="1309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6D78249-2C43-4EDF-BB32-443AD208FB5D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5938611" y="1356179"/>
              <a:ext cx="0" cy="1309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B147CD8-09D3-44FE-A932-B5B3950E0779}"/>
                </a:ext>
              </a:extLst>
            </p:cNvPr>
            <p:cNvCxnSpPr>
              <a:stCxn id="8" idx="2"/>
              <a:endCxn id="20" idx="0"/>
            </p:cNvCxnSpPr>
            <p:nvPr/>
          </p:nvCxnSpPr>
          <p:spPr>
            <a:xfrm>
              <a:off x="6833961" y="1356178"/>
              <a:ext cx="2095500" cy="1309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0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6E654BC-94D9-40D6-BFED-C6646BADA44D}"/>
              </a:ext>
            </a:extLst>
          </p:cNvPr>
          <p:cNvGrpSpPr/>
          <p:nvPr/>
        </p:nvGrpSpPr>
        <p:grpSpPr>
          <a:xfrm>
            <a:off x="2144485" y="400049"/>
            <a:ext cx="7903029" cy="5569538"/>
            <a:chOff x="2563585" y="1298120"/>
            <a:chExt cx="7903029" cy="55695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C64C8A-B318-450E-9BD9-A38FB7A44788}"/>
                </a:ext>
              </a:extLst>
            </p:cNvPr>
            <p:cNvSpPr/>
            <p:nvPr/>
          </p:nvSpPr>
          <p:spPr>
            <a:xfrm>
              <a:off x="2563585" y="1298120"/>
              <a:ext cx="7903029" cy="5559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56198E-1D2C-48FD-A367-E3886A16E476}"/>
                </a:ext>
              </a:extLst>
            </p:cNvPr>
            <p:cNvSpPr/>
            <p:nvPr/>
          </p:nvSpPr>
          <p:spPr>
            <a:xfrm>
              <a:off x="2996290" y="2481943"/>
              <a:ext cx="2032910" cy="189411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F56829-0B1A-441F-BACA-C489991A894F}"/>
                </a:ext>
              </a:extLst>
            </p:cNvPr>
            <p:cNvSpPr/>
            <p:nvPr/>
          </p:nvSpPr>
          <p:spPr>
            <a:xfrm>
              <a:off x="3878034" y="1767568"/>
              <a:ext cx="2802166" cy="29468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46DEB3-E50A-405F-8291-7E0D52B66617}"/>
                </a:ext>
              </a:extLst>
            </p:cNvPr>
            <p:cNvSpPr/>
            <p:nvPr/>
          </p:nvSpPr>
          <p:spPr>
            <a:xfrm>
              <a:off x="7108742" y="1705366"/>
              <a:ext cx="2649277" cy="381998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863DCA-31AE-4C50-A882-EB0EDB1CF44B}"/>
                </a:ext>
              </a:extLst>
            </p:cNvPr>
            <p:cNvSpPr/>
            <p:nvPr/>
          </p:nvSpPr>
          <p:spPr>
            <a:xfrm>
              <a:off x="4017917" y="2628900"/>
              <a:ext cx="706483" cy="80010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7BD5AB-1ABB-490E-9A13-82BFE83A5CDC}"/>
                </a:ext>
              </a:extLst>
            </p:cNvPr>
            <p:cNvSpPr/>
            <p:nvPr/>
          </p:nvSpPr>
          <p:spPr>
            <a:xfrm>
              <a:off x="4381500" y="3672840"/>
              <a:ext cx="525780" cy="55381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0CEC0F-CA07-4530-AB6C-2F272C9D2911}"/>
                </a:ext>
              </a:extLst>
            </p:cNvPr>
            <p:cNvSpPr/>
            <p:nvPr/>
          </p:nvSpPr>
          <p:spPr>
            <a:xfrm>
              <a:off x="3198904" y="3152094"/>
              <a:ext cx="514213" cy="77220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84CFE6-4E1D-4E12-B5F8-ECD72982049E}"/>
                </a:ext>
              </a:extLst>
            </p:cNvPr>
            <p:cNvSpPr/>
            <p:nvPr/>
          </p:nvSpPr>
          <p:spPr>
            <a:xfrm>
              <a:off x="5710218" y="2041551"/>
              <a:ext cx="764994" cy="75335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AA01E-461C-4FE5-B31C-641240D6DEFB}"/>
                </a:ext>
              </a:extLst>
            </p:cNvPr>
            <p:cNvSpPr/>
            <p:nvPr/>
          </p:nvSpPr>
          <p:spPr>
            <a:xfrm>
              <a:off x="8312149" y="2240643"/>
              <a:ext cx="831851" cy="189411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0A456-B68D-4C76-B890-1B466EE4585B}"/>
                </a:ext>
              </a:extLst>
            </p:cNvPr>
            <p:cNvSpPr/>
            <p:nvPr/>
          </p:nvSpPr>
          <p:spPr>
            <a:xfrm>
              <a:off x="8609466" y="2910793"/>
              <a:ext cx="831851" cy="158500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50982-8DC3-4285-A293-F13C18798DEF}"/>
                </a:ext>
              </a:extLst>
            </p:cNvPr>
            <p:cNvSpPr txBox="1"/>
            <p:nvPr/>
          </p:nvSpPr>
          <p:spPr>
            <a:xfrm>
              <a:off x="2577895" y="1336034"/>
              <a:ext cx="878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R-tree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DDA7D5-26ED-45B1-8EFA-F2ABD54B5819}"/>
                </a:ext>
              </a:extLst>
            </p:cNvPr>
            <p:cNvSpPr txBox="1"/>
            <p:nvPr/>
          </p:nvSpPr>
          <p:spPr>
            <a:xfrm>
              <a:off x="2943483" y="2517907"/>
              <a:ext cx="533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1F6ECF-ADC8-4F29-8CF1-05A5E4CADFC5}"/>
                </a:ext>
              </a:extLst>
            </p:cNvPr>
            <p:cNvSpPr txBox="1"/>
            <p:nvPr/>
          </p:nvSpPr>
          <p:spPr>
            <a:xfrm>
              <a:off x="3878034" y="1816655"/>
              <a:ext cx="533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05D4B1-937F-4E9C-A886-DB015FFC2A7F}"/>
                </a:ext>
              </a:extLst>
            </p:cNvPr>
            <p:cNvSpPr txBox="1"/>
            <p:nvPr/>
          </p:nvSpPr>
          <p:spPr>
            <a:xfrm>
              <a:off x="9224232" y="1861051"/>
              <a:ext cx="533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R3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D5C47-225B-4C7F-A9DF-0F72C89A6F5A}"/>
                </a:ext>
              </a:extLst>
            </p:cNvPr>
            <p:cNvSpPr txBox="1"/>
            <p:nvPr/>
          </p:nvSpPr>
          <p:spPr>
            <a:xfrm>
              <a:off x="3153123" y="3152092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R10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84BC7-6261-4E6D-969F-E911CA07EFA7}"/>
                </a:ext>
              </a:extLst>
            </p:cNvPr>
            <p:cNvSpPr txBox="1"/>
            <p:nvPr/>
          </p:nvSpPr>
          <p:spPr>
            <a:xfrm>
              <a:off x="3910991" y="2609246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R4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296474-6678-458F-8948-B82320BD334C}"/>
                </a:ext>
              </a:extLst>
            </p:cNvPr>
            <p:cNvSpPr txBox="1"/>
            <p:nvPr/>
          </p:nvSpPr>
          <p:spPr>
            <a:xfrm>
              <a:off x="4262451" y="3666521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R5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22E3F2-22AE-4536-B563-DC721920A80F}"/>
                </a:ext>
              </a:extLst>
            </p:cNvPr>
            <p:cNvSpPr txBox="1"/>
            <p:nvPr/>
          </p:nvSpPr>
          <p:spPr>
            <a:xfrm>
              <a:off x="5689743" y="2084432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R6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B94DB0-5058-48E5-A9E8-3AD5C7F6454D}"/>
                </a:ext>
              </a:extLst>
            </p:cNvPr>
            <p:cNvSpPr txBox="1"/>
            <p:nvPr/>
          </p:nvSpPr>
          <p:spPr>
            <a:xfrm>
              <a:off x="8224871" y="2276607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R7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B161E0-E836-46C5-8F1E-077FC0557E11}"/>
                </a:ext>
              </a:extLst>
            </p:cNvPr>
            <p:cNvSpPr txBox="1"/>
            <p:nvPr/>
          </p:nvSpPr>
          <p:spPr>
            <a:xfrm>
              <a:off x="8957339" y="4248528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R8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70D4C8-8972-44B0-A8D8-E4BE11D72C55}"/>
                </a:ext>
              </a:extLst>
            </p:cNvPr>
            <p:cNvSpPr txBox="1"/>
            <p:nvPr/>
          </p:nvSpPr>
          <p:spPr>
            <a:xfrm>
              <a:off x="5059680" y="1962849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R9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92A8CE-1EC2-494A-AB6B-B36CB3879E6A}"/>
                </a:ext>
              </a:extLst>
            </p:cNvPr>
            <p:cNvSpPr/>
            <p:nvPr/>
          </p:nvSpPr>
          <p:spPr>
            <a:xfrm>
              <a:off x="5145950" y="1938242"/>
              <a:ext cx="370790" cy="248680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5ECE39-9982-4420-A05F-3B91AD3F2B50}"/>
                </a:ext>
              </a:extLst>
            </p:cNvPr>
            <p:cNvSpPr/>
            <p:nvPr/>
          </p:nvSpPr>
          <p:spPr>
            <a:xfrm>
              <a:off x="3198904" y="5071608"/>
              <a:ext cx="3481296" cy="1497153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24B9FA-847C-45F5-90D8-D33F1DA47DCB}"/>
                </a:ext>
              </a:extLst>
            </p:cNvPr>
            <p:cNvSpPr txBox="1"/>
            <p:nvPr/>
          </p:nvSpPr>
          <p:spPr>
            <a:xfrm>
              <a:off x="3210376" y="5085214"/>
              <a:ext cx="533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R4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31F586-B317-4A4D-A2C3-2E00E3AC7329}"/>
                </a:ext>
              </a:extLst>
            </p:cNvPr>
            <p:cNvSpPr/>
            <p:nvPr/>
          </p:nvSpPr>
          <p:spPr>
            <a:xfrm>
              <a:off x="7528611" y="4425043"/>
              <a:ext cx="764994" cy="75335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9A0EAB-041F-4324-BCE3-9A0301A21948}"/>
                </a:ext>
              </a:extLst>
            </p:cNvPr>
            <p:cNvSpPr/>
            <p:nvPr/>
          </p:nvSpPr>
          <p:spPr>
            <a:xfrm>
              <a:off x="3561525" y="5490999"/>
              <a:ext cx="1513213" cy="75335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C13597-8FCE-466B-929A-B6E28322AA4B}"/>
                </a:ext>
              </a:extLst>
            </p:cNvPr>
            <p:cNvSpPr txBox="1"/>
            <p:nvPr/>
          </p:nvSpPr>
          <p:spPr>
            <a:xfrm>
              <a:off x="3561525" y="5519994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R11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EEAF9F-DE32-4FE0-B3DF-F52F493DC7D8}"/>
                </a:ext>
              </a:extLst>
            </p:cNvPr>
            <p:cNvSpPr txBox="1"/>
            <p:nvPr/>
          </p:nvSpPr>
          <p:spPr>
            <a:xfrm>
              <a:off x="7626371" y="4431811"/>
              <a:ext cx="53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2">
                      <a:lumMod val="50000"/>
                    </a:schemeClr>
                  </a:solidFill>
                </a:rPr>
                <a:t>R12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D3C654C-61CC-476E-94B4-541DB84990E0}"/>
                </a:ext>
              </a:extLst>
            </p:cNvPr>
            <p:cNvSpPr/>
            <p:nvPr/>
          </p:nvSpPr>
          <p:spPr>
            <a:xfrm>
              <a:off x="5368515" y="3670346"/>
              <a:ext cx="3197312" cy="31973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D2007E-27D1-4136-83A7-5B485FD75AD7}"/>
                </a:ext>
              </a:extLst>
            </p:cNvPr>
            <p:cNvSpPr txBox="1"/>
            <p:nvPr/>
          </p:nvSpPr>
          <p:spPr>
            <a:xfrm>
              <a:off x="6032952" y="4996774"/>
              <a:ext cx="1686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C00000"/>
                  </a:solidFill>
                </a:rPr>
                <a:t>Query</a:t>
              </a:r>
              <a:endParaRPr lang="ko-KR" altLang="en-US" sz="4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56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</a:ln>
      </a:spPr>
      <a:bodyPr wrap="square" tIns="108000" bIns="108000" rtlCol="0" anchor="ctr" anchorCtr="1">
        <a:spAutoFit/>
      </a:bodyPr>
      <a:lstStyle>
        <a:defPPr algn="ctr">
          <a:defRPr sz="1200" b="1" dirty="0" smtClean="0">
            <a:solidFill>
              <a:schemeClr val="accent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3</cp:revision>
  <dcterms:created xsi:type="dcterms:W3CDTF">2017-11-05T09:22:30Z</dcterms:created>
  <dcterms:modified xsi:type="dcterms:W3CDTF">2017-11-05T09:47:14Z</dcterms:modified>
</cp:coreProperties>
</file>