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9"/>
  </p:notesMasterIdLst>
  <p:sldIdLst>
    <p:sldId id="257" r:id="rId2"/>
    <p:sldId id="259" r:id="rId3"/>
    <p:sldId id="263" r:id="rId4"/>
    <p:sldId id="264" r:id="rId5"/>
    <p:sldId id="265" r:id="rId6"/>
    <p:sldId id="268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8E90C7-7D53-46C0-AC7A-820931254C86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CCAC99-A596-43C3-8C21-2A5B79EDD5DD}">
      <dgm:prSet phldrT="[Text]"/>
      <dgm:spPr/>
      <dgm:t>
        <a:bodyPr/>
        <a:lstStyle/>
        <a:p>
          <a:r>
            <a:rPr lang="en-US" b="1" dirty="0"/>
            <a:t>Handles physical simulation in Unity</a:t>
          </a:r>
          <a:endParaRPr lang="en-US" sz="3000" b="1" dirty="0">
            <a:solidFill>
              <a:srgbClr val="010000"/>
            </a:solidFill>
            <a:latin typeface="Century Gothic"/>
          </a:endParaRPr>
        </a:p>
      </dgm:t>
    </dgm:pt>
    <dgm:pt modelId="{4DE12FF0-329E-429A-BB7B-0C41885CEF05}" type="parTrans" cxnId="{41433812-97BD-41E7-B89B-37EE1090E43E}">
      <dgm:prSet/>
      <dgm:spPr/>
      <dgm:t>
        <a:bodyPr/>
        <a:lstStyle/>
        <a:p>
          <a:endParaRPr lang="en-US"/>
        </a:p>
      </dgm:t>
    </dgm:pt>
    <dgm:pt modelId="{C9D2319C-3357-4E64-8C56-659F7CAB2C2F}" type="sibTrans" cxnId="{41433812-97BD-41E7-B89B-37EE1090E43E}">
      <dgm:prSet/>
      <dgm:spPr/>
      <dgm:t>
        <a:bodyPr/>
        <a:lstStyle/>
        <a:p>
          <a:endParaRPr lang="en-US"/>
        </a:p>
      </dgm:t>
    </dgm:pt>
    <dgm:pt modelId="{A0E93D94-D403-4E83-A367-E8CF24B609F5}">
      <dgm:prSet phldrT="[Text]"/>
      <dgm:spPr/>
      <dgm:t>
        <a:bodyPr/>
        <a:lstStyle/>
        <a:p>
          <a:r>
            <a:rPr lang="en-US" sz="3400" b="1" dirty="0"/>
            <a:t>This includes acceleration, proper mass, gravity and other forces</a:t>
          </a:r>
        </a:p>
      </dgm:t>
    </dgm:pt>
    <dgm:pt modelId="{E3842ADB-2987-4466-8773-EB388A1CC20E}" type="parTrans" cxnId="{50991804-7671-4A8D-AD4B-DFFD178A120A}">
      <dgm:prSet/>
      <dgm:spPr/>
      <dgm:t>
        <a:bodyPr/>
        <a:lstStyle/>
        <a:p>
          <a:endParaRPr lang="en-US"/>
        </a:p>
      </dgm:t>
    </dgm:pt>
    <dgm:pt modelId="{465C5DBB-3BE4-486F-AFF8-6FE85ACA5A3E}" type="sibTrans" cxnId="{50991804-7671-4A8D-AD4B-DFFD178A120A}">
      <dgm:prSet/>
      <dgm:spPr/>
      <dgm:t>
        <a:bodyPr/>
        <a:lstStyle/>
        <a:p>
          <a:endParaRPr lang="en-US"/>
        </a:p>
      </dgm:t>
    </dgm:pt>
    <dgm:pt modelId="{690773BA-DE6C-4B28-B8A6-93BE0D1B537B}">
      <dgm:prSet phldrT="[Text]"/>
      <dgm:spPr/>
      <dgm:t>
        <a:bodyPr/>
        <a:lstStyle/>
        <a:p>
          <a:r>
            <a:rPr lang="en-US" b="1" dirty="0"/>
            <a:t>Work similarly is 2D AND 3D development</a:t>
          </a:r>
        </a:p>
      </dgm:t>
    </dgm:pt>
    <dgm:pt modelId="{B1B6AB30-6DB7-456F-AEB8-C053D4652003}" type="parTrans" cxnId="{72E0BF10-331B-43D9-B7E5-3001646FF26A}">
      <dgm:prSet/>
      <dgm:spPr/>
      <dgm:t>
        <a:bodyPr/>
        <a:lstStyle/>
        <a:p>
          <a:endParaRPr lang="en-US"/>
        </a:p>
      </dgm:t>
    </dgm:pt>
    <dgm:pt modelId="{C259F91E-C7A0-4B26-9DFD-F356D43743DD}" type="sibTrans" cxnId="{72E0BF10-331B-43D9-B7E5-3001646FF26A}">
      <dgm:prSet/>
      <dgm:spPr/>
      <dgm:t>
        <a:bodyPr/>
        <a:lstStyle/>
        <a:p>
          <a:endParaRPr lang="en-US"/>
        </a:p>
      </dgm:t>
    </dgm:pt>
    <dgm:pt modelId="{F3EA0CC8-5EEB-4467-9B6B-B0A1181E6C78}">
      <dgm:prSet phldrT="[Text]"/>
      <dgm:spPr/>
      <dgm:t>
        <a:bodyPr/>
        <a:lstStyle/>
        <a:p>
          <a:r>
            <a:rPr lang="en-US" b="1" dirty="0"/>
            <a:t>We use it for falling platform, falling spike, and  bullets</a:t>
          </a:r>
        </a:p>
      </dgm:t>
    </dgm:pt>
    <dgm:pt modelId="{852D00F9-8A1B-4E9D-A40D-860E57F4F02E}" type="parTrans" cxnId="{D6673DFB-6492-474E-AE4A-9879D7BE358E}">
      <dgm:prSet/>
      <dgm:spPr/>
    </dgm:pt>
    <dgm:pt modelId="{D0C59F2B-1870-4A1D-A87F-8E5A7BC0D534}" type="sibTrans" cxnId="{D6673DFB-6492-474E-AE4A-9879D7BE358E}">
      <dgm:prSet/>
      <dgm:spPr/>
    </dgm:pt>
    <dgm:pt modelId="{A807FE9D-804D-4762-9756-29B4CB86C238}" type="pres">
      <dgm:prSet presAssocID="{958E90C7-7D53-46C0-AC7A-820931254C86}" presName="linear" presStyleCnt="0">
        <dgm:presLayoutVars>
          <dgm:animLvl val="lvl"/>
          <dgm:resizeHandles val="exact"/>
        </dgm:presLayoutVars>
      </dgm:prSet>
      <dgm:spPr/>
    </dgm:pt>
    <dgm:pt modelId="{50CA3662-9E54-46F6-8BFD-E0614CF9F48A}" type="pres">
      <dgm:prSet presAssocID="{CFCCAC99-A596-43C3-8C21-2A5B79EDD5D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DE5102B-FD28-4A04-84C0-8393FEA553B2}" type="pres">
      <dgm:prSet presAssocID="{C9D2319C-3357-4E64-8C56-659F7CAB2C2F}" presName="spacer" presStyleCnt="0"/>
      <dgm:spPr/>
    </dgm:pt>
    <dgm:pt modelId="{3FA60FE5-0D4B-444E-8090-685BDD70E9B2}" type="pres">
      <dgm:prSet presAssocID="{A0E93D94-D403-4E83-A367-E8CF24B609F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4CEE6A4-FF1A-4951-B556-3261FA787D71}" type="pres">
      <dgm:prSet presAssocID="{465C5DBB-3BE4-486F-AFF8-6FE85ACA5A3E}" presName="spacer" presStyleCnt="0"/>
      <dgm:spPr/>
    </dgm:pt>
    <dgm:pt modelId="{77126720-C2C1-4251-8AB1-7B38C0A89E8B}" type="pres">
      <dgm:prSet presAssocID="{690773BA-DE6C-4B28-B8A6-93BE0D1B537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48B25CC-47E1-4F88-BCCB-D3785A17905E}" type="pres">
      <dgm:prSet presAssocID="{C259F91E-C7A0-4B26-9DFD-F356D43743DD}" presName="spacer" presStyleCnt="0"/>
      <dgm:spPr/>
    </dgm:pt>
    <dgm:pt modelId="{E26EDDB3-6E3C-4AA8-AC2E-8C291F1DFFC9}" type="pres">
      <dgm:prSet presAssocID="{F3EA0CC8-5EEB-4467-9B6B-B0A1181E6C7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0991804-7671-4A8D-AD4B-DFFD178A120A}" srcId="{958E90C7-7D53-46C0-AC7A-820931254C86}" destId="{A0E93D94-D403-4E83-A367-E8CF24B609F5}" srcOrd="1" destOrd="0" parTransId="{E3842ADB-2987-4466-8773-EB388A1CC20E}" sibTransId="{465C5DBB-3BE4-486F-AFF8-6FE85ACA5A3E}"/>
    <dgm:cxn modelId="{72E0BF10-331B-43D9-B7E5-3001646FF26A}" srcId="{958E90C7-7D53-46C0-AC7A-820931254C86}" destId="{690773BA-DE6C-4B28-B8A6-93BE0D1B537B}" srcOrd="2" destOrd="0" parTransId="{B1B6AB30-6DB7-456F-AEB8-C053D4652003}" sibTransId="{C259F91E-C7A0-4B26-9DFD-F356D43743DD}"/>
    <dgm:cxn modelId="{41433812-97BD-41E7-B89B-37EE1090E43E}" srcId="{958E90C7-7D53-46C0-AC7A-820931254C86}" destId="{CFCCAC99-A596-43C3-8C21-2A5B79EDD5DD}" srcOrd="0" destOrd="0" parTransId="{4DE12FF0-329E-429A-BB7B-0C41885CEF05}" sibTransId="{C9D2319C-3357-4E64-8C56-659F7CAB2C2F}"/>
    <dgm:cxn modelId="{7E31B149-026F-40BD-916F-ACEC45F5D804}" type="presOf" srcId="{690773BA-DE6C-4B28-B8A6-93BE0D1B537B}" destId="{77126720-C2C1-4251-8AB1-7B38C0A89E8B}" srcOrd="0" destOrd="0" presId="urn:microsoft.com/office/officeart/2005/8/layout/vList2"/>
    <dgm:cxn modelId="{CD5C5E7B-83EE-4B2E-8C41-9DDDD357C7A9}" type="presOf" srcId="{CFCCAC99-A596-43C3-8C21-2A5B79EDD5DD}" destId="{50CA3662-9E54-46F6-8BFD-E0614CF9F48A}" srcOrd="0" destOrd="0" presId="urn:microsoft.com/office/officeart/2005/8/layout/vList2"/>
    <dgm:cxn modelId="{4DB3E07F-5EED-4F45-A9E5-6B6A7B61B2E1}" type="presOf" srcId="{958E90C7-7D53-46C0-AC7A-820931254C86}" destId="{A807FE9D-804D-4762-9756-29B4CB86C238}" srcOrd="0" destOrd="0" presId="urn:microsoft.com/office/officeart/2005/8/layout/vList2"/>
    <dgm:cxn modelId="{8CCB9E9E-B40D-4A41-AECB-40BE1910DFEF}" type="presOf" srcId="{F3EA0CC8-5EEB-4467-9B6B-B0A1181E6C78}" destId="{E26EDDB3-6E3C-4AA8-AC2E-8C291F1DFFC9}" srcOrd="0" destOrd="0" presId="urn:microsoft.com/office/officeart/2005/8/layout/vList2"/>
    <dgm:cxn modelId="{D5B987D6-75F7-4716-9FDC-E397D87542B0}" type="presOf" srcId="{A0E93D94-D403-4E83-A367-E8CF24B609F5}" destId="{3FA60FE5-0D4B-444E-8090-685BDD70E9B2}" srcOrd="0" destOrd="0" presId="urn:microsoft.com/office/officeart/2005/8/layout/vList2"/>
    <dgm:cxn modelId="{D6673DFB-6492-474E-AE4A-9879D7BE358E}" srcId="{958E90C7-7D53-46C0-AC7A-820931254C86}" destId="{F3EA0CC8-5EEB-4467-9B6B-B0A1181E6C78}" srcOrd="3" destOrd="0" parTransId="{852D00F9-8A1B-4E9D-A40D-860E57F4F02E}" sibTransId="{D0C59F2B-1870-4A1D-A87F-8E5A7BC0D534}"/>
    <dgm:cxn modelId="{211330B3-3DF3-404A-9C5C-677F716850A6}" type="presParOf" srcId="{A807FE9D-804D-4762-9756-29B4CB86C238}" destId="{50CA3662-9E54-46F6-8BFD-E0614CF9F48A}" srcOrd="0" destOrd="0" presId="urn:microsoft.com/office/officeart/2005/8/layout/vList2"/>
    <dgm:cxn modelId="{801A7B64-38B8-4566-99D5-87A662059F5F}" type="presParOf" srcId="{A807FE9D-804D-4762-9756-29B4CB86C238}" destId="{EDE5102B-FD28-4A04-84C0-8393FEA553B2}" srcOrd="1" destOrd="0" presId="urn:microsoft.com/office/officeart/2005/8/layout/vList2"/>
    <dgm:cxn modelId="{23F95EF5-7E6C-4972-B39F-1174AC3B6D2E}" type="presParOf" srcId="{A807FE9D-804D-4762-9756-29B4CB86C238}" destId="{3FA60FE5-0D4B-444E-8090-685BDD70E9B2}" srcOrd="2" destOrd="0" presId="urn:microsoft.com/office/officeart/2005/8/layout/vList2"/>
    <dgm:cxn modelId="{47BF355F-D2E9-42D6-B47B-BF760827BC52}" type="presParOf" srcId="{A807FE9D-804D-4762-9756-29B4CB86C238}" destId="{84CEE6A4-FF1A-4951-B556-3261FA787D71}" srcOrd="3" destOrd="0" presId="urn:microsoft.com/office/officeart/2005/8/layout/vList2"/>
    <dgm:cxn modelId="{BBBE6971-1957-4C32-9EFC-C6DE9C43EA0A}" type="presParOf" srcId="{A807FE9D-804D-4762-9756-29B4CB86C238}" destId="{77126720-C2C1-4251-8AB1-7B38C0A89E8B}" srcOrd="4" destOrd="0" presId="urn:microsoft.com/office/officeart/2005/8/layout/vList2"/>
    <dgm:cxn modelId="{60768F10-C01F-4976-A9A6-9A4FECECAC42}" type="presParOf" srcId="{A807FE9D-804D-4762-9756-29B4CB86C238}" destId="{548B25CC-47E1-4F88-BCCB-D3785A17905E}" srcOrd="5" destOrd="0" presId="urn:microsoft.com/office/officeart/2005/8/layout/vList2"/>
    <dgm:cxn modelId="{666E5A0B-CD7D-4462-90B2-57EF57FED48E}" type="presParOf" srcId="{A807FE9D-804D-4762-9756-29B4CB86C238}" destId="{E26EDDB3-6E3C-4AA8-AC2E-8C291F1DFFC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0B3655-CBE5-4214-B051-CEAC9832180F}" type="doc">
      <dgm:prSet loTypeId="urn:microsoft.com/office/officeart/2005/8/layout/default" loCatId="list" qsTypeId="urn:microsoft.com/office/officeart/2005/8/quickstyle/simple5" qsCatId="simple" csTypeId="urn:microsoft.com/office/officeart/2005/8/colors/accent5_1" csCatId="accent5" phldr="1"/>
      <dgm:spPr/>
    </dgm:pt>
    <dgm:pt modelId="{C69D163E-B617-468B-B1A3-3D43E573FAFE}">
      <dgm:prSet phldrT="[Text]"/>
      <dgm:spPr/>
      <dgm:t>
        <a:bodyPr/>
        <a:lstStyle/>
        <a:p>
          <a:r>
            <a:rPr lang="en-US" b="1"/>
            <a:t>private Rigidbody2D </a:t>
          </a:r>
          <a:r>
            <a:rPr lang="en-US" b="1" err="1"/>
            <a:t>rb</a:t>
          </a:r>
          <a:r>
            <a:rPr lang="en-US" b="1"/>
            <a:t>; (object fall)</a:t>
          </a:r>
          <a:endParaRPr lang="en-US" sz="3000" b="1">
            <a:latin typeface="Century Gothic"/>
          </a:endParaRPr>
        </a:p>
      </dgm:t>
    </dgm:pt>
    <dgm:pt modelId="{84FA406C-E1DA-4CEC-BBB3-654D27F47798}" type="parTrans" cxnId="{E4A8D6C4-1276-4FC5-AA3A-C1ACB908D93A}">
      <dgm:prSet/>
      <dgm:spPr/>
    </dgm:pt>
    <dgm:pt modelId="{2DC18B26-54CF-4C18-9357-81787FD83C2C}" type="sibTrans" cxnId="{E4A8D6C4-1276-4FC5-AA3A-C1ACB908D93A}">
      <dgm:prSet/>
      <dgm:spPr/>
      <dgm:t>
        <a:bodyPr/>
        <a:lstStyle/>
        <a:p>
          <a:endParaRPr lang="en-US"/>
        </a:p>
      </dgm:t>
    </dgm:pt>
    <dgm:pt modelId="{F4BD4E30-9215-4B14-A355-D05625A4DB5A}">
      <dgm:prSet phldrT="[Text]"/>
      <dgm:spPr/>
      <dgm:t>
        <a:bodyPr/>
        <a:lstStyle/>
        <a:p>
          <a:r>
            <a:rPr lang="en-US" b="1"/>
            <a:t>private void OnCollisionEnter2D(Collision2D collision); (execute on collision)</a:t>
          </a:r>
        </a:p>
      </dgm:t>
    </dgm:pt>
    <dgm:pt modelId="{050357C6-C4B7-46AF-8EA2-8E7B41E9A08E}" type="parTrans" cxnId="{63C3C225-C04A-44D0-A61F-C83C92384EB1}">
      <dgm:prSet/>
      <dgm:spPr/>
    </dgm:pt>
    <dgm:pt modelId="{FEFAACFF-EF6B-415A-B851-D29A0CE3D090}" type="sibTrans" cxnId="{63C3C225-C04A-44D0-A61F-C83C92384EB1}">
      <dgm:prSet/>
      <dgm:spPr/>
      <dgm:t>
        <a:bodyPr/>
        <a:lstStyle/>
        <a:p>
          <a:endParaRPr lang="en-US"/>
        </a:p>
      </dgm:t>
    </dgm:pt>
    <dgm:pt modelId="{09B61183-5D38-4B0B-AAF3-CB953D0F573C}">
      <dgm:prSet phldrT="[Text]"/>
      <dgm:spPr/>
      <dgm:t>
        <a:bodyPr/>
        <a:lstStyle/>
        <a:p>
          <a:r>
            <a:rPr lang="en-US" b="1" err="1"/>
            <a:t>rb.isKinematic</a:t>
          </a:r>
          <a:r>
            <a:rPr lang="en-US" b="1"/>
            <a:t> = false; (turnoff forces on collision)</a:t>
          </a:r>
        </a:p>
      </dgm:t>
    </dgm:pt>
    <dgm:pt modelId="{8DB7D4C4-3768-4C05-AF66-1253E7833D92}" type="parTrans" cxnId="{34422C57-8EA8-43D7-A3EE-EA8CA96D5865}">
      <dgm:prSet/>
      <dgm:spPr/>
    </dgm:pt>
    <dgm:pt modelId="{961B1602-AF40-4527-8CFA-9C21C7E5D77A}" type="sibTrans" cxnId="{34422C57-8EA8-43D7-A3EE-EA8CA96D5865}">
      <dgm:prSet/>
      <dgm:spPr/>
    </dgm:pt>
    <dgm:pt modelId="{CEE97CF5-0F7B-4729-8E67-583702D9B31F}" type="pres">
      <dgm:prSet presAssocID="{2F0B3655-CBE5-4214-B051-CEAC9832180F}" presName="diagram" presStyleCnt="0">
        <dgm:presLayoutVars>
          <dgm:dir/>
          <dgm:resizeHandles val="exact"/>
        </dgm:presLayoutVars>
      </dgm:prSet>
      <dgm:spPr/>
    </dgm:pt>
    <dgm:pt modelId="{9B1CA29A-40E9-4558-94AE-A03C3F942250}" type="pres">
      <dgm:prSet presAssocID="{C69D163E-B617-468B-B1A3-3D43E573FAFE}" presName="node" presStyleLbl="node1" presStyleIdx="0" presStyleCnt="3">
        <dgm:presLayoutVars>
          <dgm:bulletEnabled val="1"/>
        </dgm:presLayoutVars>
      </dgm:prSet>
      <dgm:spPr/>
    </dgm:pt>
    <dgm:pt modelId="{00147BB2-A793-42AD-8A33-B929242B2097}" type="pres">
      <dgm:prSet presAssocID="{2DC18B26-54CF-4C18-9357-81787FD83C2C}" presName="sibTrans" presStyleCnt="0"/>
      <dgm:spPr/>
    </dgm:pt>
    <dgm:pt modelId="{652DAF49-431F-43D3-8E35-51A71A244FBD}" type="pres">
      <dgm:prSet presAssocID="{F4BD4E30-9215-4B14-A355-D05625A4DB5A}" presName="node" presStyleLbl="node1" presStyleIdx="1" presStyleCnt="3">
        <dgm:presLayoutVars>
          <dgm:bulletEnabled val="1"/>
        </dgm:presLayoutVars>
      </dgm:prSet>
      <dgm:spPr/>
    </dgm:pt>
    <dgm:pt modelId="{D0C24AF1-F646-4DD5-B33A-DEC24C16D2E2}" type="pres">
      <dgm:prSet presAssocID="{FEFAACFF-EF6B-415A-B851-D29A0CE3D090}" presName="sibTrans" presStyleCnt="0"/>
      <dgm:spPr/>
    </dgm:pt>
    <dgm:pt modelId="{9BBE6C7D-76CF-444A-86EC-A6BD06D4A5FB}" type="pres">
      <dgm:prSet presAssocID="{09B61183-5D38-4B0B-AAF3-CB953D0F573C}" presName="node" presStyleLbl="node1" presStyleIdx="2" presStyleCnt="3">
        <dgm:presLayoutVars>
          <dgm:bulletEnabled val="1"/>
        </dgm:presLayoutVars>
      </dgm:prSet>
      <dgm:spPr/>
    </dgm:pt>
  </dgm:ptLst>
  <dgm:cxnLst>
    <dgm:cxn modelId="{A1BF050B-3FAF-43EA-A93A-D6DDEBD7DB41}" type="presOf" srcId="{09B61183-5D38-4B0B-AAF3-CB953D0F573C}" destId="{9BBE6C7D-76CF-444A-86EC-A6BD06D4A5FB}" srcOrd="0" destOrd="0" presId="urn:microsoft.com/office/officeart/2005/8/layout/default"/>
    <dgm:cxn modelId="{63C3C225-C04A-44D0-A61F-C83C92384EB1}" srcId="{2F0B3655-CBE5-4214-B051-CEAC9832180F}" destId="{F4BD4E30-9215-4B14-A355-D05625A4DB5A}" srcOrd="1" destOrd="0" parTransId="{050357C6-C4B7-46AF-8EA2-8E7B41E9A08E}" sibTransId="{FEFAACFF-EF6B-415A-B851-D29A0CE3D090}"/>
    <dgm:cxn modelId="{8178AF50-A476-4D09-A4A0-FA87AA76479B}" type="presOf" srcId="{2F0B3655-CBE5-4214-B051-CEAC9832180F}" destId="{CEE97CF5-0F7B-4729-8E67-583702D9B31F}" srcOrd="0" destOrd="0" presId="urn:microsoft.com/office/officeart/2005/8/layout/default"/>
    <dgm:cxn modelId="{C76CD453-45D4-45DF-8FDB-B2BC008A9B3D}" type="presOf" srcId="{F4BD4E30-9215-4B14-A355-D05625A4DB5A}" destId="{652DAF49-431F-43D3-8E35-51A71A244FBD}" srcOrd="0" destOrd="0" presId="urn:microsoft.com/office/officeart/2005/8/layout/default"/>
    <dgm:cxn modelId="{34422C57-8EA8-43D7-A3EE-EA8CA96D5865}" srcId="{2F0B3655-CBE5-4214-B051-CEAC9832180F}" destId="{09B61183-5D38-4B0B-AAF3-CB953D0F573C}" srcOrd="2" destOrd="0" parTransId="{8DB7D4C4-3768-4C05-AF66-1253E7833D92}" sibTransId="{961B1602-AF40-4527-8CFA-9C21C7E5D77A}"/>
    <dgm:cxn modelId="{D4CF04AB-B042-494C-802A-6BE789F44BEC}" type="presOf" srcId="{C69D163E-B617-468B-B1A3-3D43E573FAFE}" destId="{9B1CA29A-40E9-4558-94AE-A03C3F942250}" srcOrd="0" destOrd="0" presId="urn:microsoft.com/office/officeart/2005/8/layout/default"/>
    <dgm:cxn modelId="{E4A8D6C4-1276-4FC5-AA3A-C1ACB908D93A}" srcId="{2F0B3655-CBE5-4214-B051-CEAC9832180F}" destId="{C69D163E-B617-468B-B1A3-3D43E573FAFE}" srcOrd="0" destOrd="0" parTransId="{84FA406C-E1DA-4CEC-BBB3-654D27F47798}" sibTransId="{2DC18B26-54CF-4C18-9357-81787FD83C2C}"/>
    <dgm:cxn modelId="{A8946F01-A0D0-4D5B-9125-EF82F5D347C3}" type="presParOf" srcId="{CEE97CF5-0F7B-4729-8E67-583702D9B31F}" destId="{9B1CA29A-40E9-4558-94AE-A03C3F942250}" srcOrd="0" destOrd="0" presId="urn:microsoft.com/office/officeart/2005/8/layout/default"/>
    <dgm:cxn modelId="{8F35F006-9FF0-4CEC-9185-A78EEC7690A6}" type="presParOf" srcId="{CEE97CF5-0F7B-4729-8E67-583702D9B31F}" destId="{00147BB2-A793-42AD-8A33-B929242B2097}" srcOrd="1" destOrd="0" presId="urn:microsoft.com/office/officeart/2005/8/layout/default"/>
    <dgm:cxn modelId="{DC3DE41E-F2BD-481E-BE5F-89B342900F93}" type="presParOf" srcId="{CEE97CF5-0F7B-4729-8E67-583702D9B31F}" destId="{652DAF49-431F-43D3-8E35-51A71A244FBD}" srcOrd="2" destOrd="0" presId="urn:microsoft.com/office/officeart/2005/8/layout/default"/>
    <dgm:cxn modelId="{B0B4CCCD-20B1-4D48-9009-A5F08C2434DE}" type="presParOf" srcId="{CEE97CF5-0F7B-4729-8E67-583702D9B31F}" destId="{D0C24AF1-F646-4DD5-B33A-DEC24C16D2E2}" srcOrd="3" destOrd="0" presId="urn:microsoft.com/office/officeart/2005/8/layout/default"/>
    <dgm:cxn modelId="{42892F8F-35DB-44C9-A927-EEF333591DAC}" type="presParOf" srcId="{CEE97CF5-0F7B-4729-8E67-583702D9B31F}" destId="{9BBE6C7D-76CF-444A-86EC-A6BD06D4A5F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A3662-9E54-46F6-8BFD-E0614CF9F48A}">
      <dsp:nvSpPr>
        <dsp:cNvPr id="0" name=""/>
        <dsp:cNvSpPr/>
      </dsp:nvSpPr>
      <dsp:spPr>
        <a:xfrm>
          <a:off x="0" y="27524"/>
          <a:ext cx="5417342" cy="8739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Handles physical simulation in Unity</a:t>
          </a:r>
          <a:endParaRPr lang="en-US" sz="2200" b="1" kern="1200" dirty="0">
            <a:solidFill>
              <a:srgbClr val="010000"/>
            </a:solidFill>
            <a:latin typeface="Century Gothic"/>
          </a:endParaRPr>
        </a:p>
      </dsp:txBody>
      <dsp:txXfrm>
        <a:off x="42663" y="70187"/>
        <a:ext cx="5332016" cy="788627"/>
      </dsp:txXfrm>
    </dsp:sp>
    <dsp:sp modelId="{3FA60FE5-0D4B-444E-8090-685BDD70E9B2}">
      <dsp:nvSpPr>
        <dsp:cNvPr id="0" name=""/>
        <dsp:cNvSpPr/>
      </dsp:nvSpPr>
      <dsp:spPr>
        <a:xfrm>
          <a:off x="0" y="964837"/>
          <a:ext cx="5417342" cy="8739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This includes acceleration, proper mass, gravity and other forces</a:t>
          </a:r>
        </a:p>
      </dsp:txBody>
      <dsp:txXfrm>
        <a:off x="42663" y="1007500"/>
        <a:ext cx="5332016" cy="788627"/>
      </dsp:txXfrm>
    </dsp:sp>
    <dsp:sp modelId="{77126720-C2C1-4251-8AB1-7B38C0A89E8B}">
      <dsp:nvSpPr>
        <dsp:cNvPr id="0" name=""/>
        <dsp:cNvSpPr/>
      </dsp:nvSpPr>
      <dsp:spPr>
        <a:xfrm>
          <a:off x="0" y="1902150"/>
          <a:ext cx="5417342" cy="8739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Work similarly is 2D AND 3D development</a:t>
          </a:r>
        </a:p>
      </dsp:txBody>
      <dsp:txXfrm>
        <a:off x="42663" y="1944813"/>
        <a:ext cx="5332016" cy="788627"/>
      </dsp:txXfrm>
    </dsp:sp>
    <dsp:sp modelId="{E26EDDB3-6E3C-4AA8-AC2E-8C291F1DFFC9}">
      <dsp:nvSpPr>
        <dsp:cNvPr id="0" name=""/>
        <dsp:cNvSpPr/>
      </dsp:nvSpPr>
      <dsp:spPr>
        <a:xfrm>
          <a:off x="0" y="2839464"/>
          <a:ext cx="5417342" cy="8739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We use it for falling platform, falling spike, and  bullets</a:t>
          </a:r>
        </a:p>
      </dsp:txBody>
      <dsp:txXfrm>
        <a:off x="42663" y="2882127"/>
        <a:ext cx="5332016" cy="788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CA29A-40E9-4558-94AE-A03C3F942250}">
      <dsp:nvSpPr>
        <dsp:cNvPr id="0" name=""/>
        <dsp:cNvSpPr/>
      </dsp:nvSpPr>
      <dsp:spPr>
        <a:xfrm>
          <a:off x="495318" y="1655"/>
          <a:ext cx="2930052" cy="175803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private Rigidbody2D </a:t>
          </a:r>
          <a:r>
            <a:rPr lang="en-US" sz="1400" b="1" kern="1200" err="1"/>
            <a:t>rb</a:t>
          </a:r>
          <a:r>
            <a:rPr lang="en-US" sz="1400" b="1" kern="1200"/>
            <a:t>; (object fall)</a:t>
          </a:r>
          <a:endParaRPr lang="en-US" sz="1400" b="1" kern="1200">
            <a:latin typeface="Century Gothic"/>
          </a:endParaRPr>
        </a:p>
      </dsp:txBody>
      <dsp:txXfrm>
        <a:off x="495318" y="1655"/>
        <a:ext cx="2930052" cy="1758031"/>
      </dsp:txXfrm>
    </dsp:sp>
    <dsp:sp modelId="{652DAF49-431F-43D3-8E35-51A71A244FBD}">
      <dsp:nvSpPr>
        <dsp:cNvPr id="0" name=""/>
        <dsp:cNvSpPr/>
      </dsp:nvSpPr>
      <dsp:spPr>
        <a:xfrm>
          <a:off x="3718376" y="1655"/>
          <a:ext cx="2930052" cy="175803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private void OnCollisionEnter2D(Collision2D collision); (execute on collision)</a:t>
          </a:r>
        </a:p>
      </dsp:txBody>
      <dsp:txXfrm>
        <a:off x="3718376" y="1655"/>
        <a:ext cx="2930052" cy="1758031"/>
      </dsp:txXfrm>
    </dsp:sp>
    <dsp:sp modelId="{9BBE6C7D-76CF-444A-86EC-A6BD06D4A5FB}">
      <dsp:nvSpPr>
        <dsp:cNvPr id="0" name=""/>
        <dsp:cNvSpPr/>
      </dsp:nvSpPr>
      <dsp:spPr>
        <a:xfrm>
          <a:off x="2106847" y="2052692"/>
          <a:ext cx="2930052" cy="175803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err="1"/>
            <a:t>rb.isKinematic</a:t>
          </a:r>
          <a:r>
            <a:rPr lang="en-US" sz="1400" b="1" kern="1200"/>
            <a:t> = false; (turnoff forces on collision)</a:t>
          </a:r>
        </a:p>
      </dsp:txBody>
      <dsp:txXfrm>
        <a:off x="2106847" y="2052692"/>
        <a:ext cx="2930052" cy="1758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40398-E709-4A32-842F-0E25D9418AD3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B2387-6D0F-4763-B504-A92F4D5F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7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Learning Unity/Finding Assets: Gabe</a:t>
            </a:r>
          </a:p>
          <a:p>
            <a:r>
              <a:rPr lang="en-US"/>
              <a:t>Communication: </a:t>
            </a:r>
            <a:r>
              <a:rPr lang="en-US" err="1"/>
              <a:t>Mustafe</a:t>
            </a:r>
            <a:endParaRPr lang="en-US"/>
          </a:p>
          <a:p>
            <a:r>
              <a:rPr lang="en-US"/>
              <a:t>User Interface: Ryan</a:t>
            </a:r>
          </a:p>
          <a:p>
            <a:r>
              <a:rPr lang="en-US"/>
              <a:t>SQL server: </a:t>
            </a:r>
            <a:r>
              <a:rPr lang="en-US" err="1"/>
              <a:t>Naheem</a:t>
            </a:r>
            <a:r>
              <a:rPr lang="en-US"/>
              <a:t> Starts, Ryan Finishes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B2387-6D0F-4763-B504-A92F4D5FB9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87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Learning Unity/Finding Assets: Gabe</a:t>
            </a:r>
          </a:p>
          <a:p>
            <a:r>
              <a:rPr lang="en-US"/>
              <a:t>Communication: </a:t>
            </a:r>
            <a:r>
              <a:rPr lang="en-US" err="1"/>
              <a:t>Mustafe</a:t>
            </a:r>
            <a:endParaRPr lang="en-US"/>
          </a:p>
          <a:p>
            <a:r>
              <a:rPr lang="en-US"/>
              <a:t>User Interface: Ryan</a:t>
            </a:r>
          </a:p>
          <a:p>
            <a:r>
              <a:rPr lang="en-US"/>
              <a:t>SQL server: </a:t>
            </a:r>
            <a:r>
              <a:rPr lang="en-US" err="1"/>
              <a:t>Naheem</a:t>
            </a:r>
            <a:r>
              <a:rPr lang="en-US"/>
              <a:t> Starts, Ryan Finishes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B2387-6D0F-4763-B504-A92F4D5FB9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07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Learning Unity/Finding Assets: Gabe</a:t>
            </a:r>
          </a:p>
          <a:p>
            <a:r>
              <a:rPr lang="en-US"/>
              <a:t>Communication: </a:t>
            </a:r>
            <a:r>
              <a:rPr lang="en-US" err="1"/>
              <a:t>Mustafe</a:t>
            </a:r>
            <a:endParaRPr lang="en-US"/>
          </a:p>
          <a:p>
            <a:r>
              <a:rPr lang="en-US"/>
              <a:t>User Interface: Ryan</a:t>
            </a:r>
          </a:p>
          <a:p>
            <a:r>
              <a:rPr lang="en-US"/>
              <a:t>SQL server: </a:t>
            </a:r>
            <a:r>
              <a:rPr lang="en-US" err="1"/>
              <a:t>Naheem</a:t>
            </a:r>
            <a:r>
              <a:rPr lang="en-US"/>
              <a:t> Starts, Ryan Finishes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B2387-6D0F-4763-B504-A92F4D5FB9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5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Learning Unity/Finding Assets: Gabe</a:t>
            </a:r>
          </a:p>
          <a:p>
            <a:r>
              <a:rPr lang="en-US"/>
              <a:t>Communication: </a:t>
            </a:r>
            <a:r>
              <a:rPr lang="en-US" err="1"/>
              <a:t>Mustafe</a:t>
            </a:r>
            <a:endParaRPr lang="en-US"/>
          </a:p>
          <a:p>
            <a:r>
              <a:rPr lang="en-US"/>
              <a:t>User Interface: Ryan</a:t>
            </a:r>
          </a:p>
          <a:p>
            <a:r>
              <a:rPr lang="en-US"/>
              <a:t>SQL server: </a:t>
            </a:r>
            <a:r>
              <a:rPr lang="en-US" err="1"/>
              <a:t>Naheem</a:t>
            </a:r>
            <a:r>
              <a:rPr lang="en-US"/>
              <a:t> Starts, Ryan Finishes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B2387-6D0F-4763-B504-A92F4D5FB9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3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8FDF094-F743-401A-B237-18C9C76FECD3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464A8AD-B69C-4037-A1C0-7E090849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38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F094-F743-401A-B237-18C9C76FECD3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A8AD-B69C-4037-A1C0-7E090849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4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F094-F743-401A-B237-18C9C76FECD3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A8AD-B69C-4037-A1C0-7E090849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3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F094-F743-401A-B237-18C9C76FECD3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A8AD-B69C-4037-A1C0-7E090849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74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F094-F743-401A-B237-18C9C76FECD3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A8AD-B69C-4037-A1C0-7E090849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83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F094-F743-401A-B237-18C9C76FECD3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A8AD-B69C-4037-A1C0-7E090849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45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F094-F743-401A-B237-18C9C76FECD3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A8AD-B69C-4037-A1C0-7E090849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2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8FDF094-F743-401A-B237-18C9C76FECD3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A8AD-B69C-4037-A1C0-7E090849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80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8FDF094-F743-401A-B237-18C9C76FECD3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A8AD-B69C-4037-A1C0-7E090849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F094-F743-401A-B237-18C9C76FECD3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A8AD-B69C-4037-A1C0-7E090849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6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F094-F743-401A-B237-18C9C76FECD3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A8AD-B69C-4037-A1C0-7E090849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8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F094-F743-401A-B237-18C9C76FECD3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A8AD-B69C-4037-A1C0-7E090849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5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F094-F743-401A-B237-18C9C76FECD3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A8AD-B69C-4037-A1C0-7E090849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2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F094-F743-401A-B237-18C9C76FECD3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A8AD-B69C-4037-A1C0-7E090849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7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F094-F743-401A-B237-18C9C76FECD3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A8AD-B69C-4037-A1C0-7E090849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77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F094-F743-401A-B237-18C9C76FECD3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A8AD-B69C-4037-A1C0-7E090849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95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F094-F743-401A-B237-18C9C76FECD3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A8AD-B69C-4037-A1C0-7E090849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8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8FDF094-F743-401A-B237-18C9C76FECD3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464A8AD-B69C-4037-A1C0-7E090849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1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B52B29-8D71-4890-BDA8-1912CB2E78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33" y="2352458"/>
            <a:ext cx="7239061" cy="380050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91D4C8-1692-4491-8E44-1A7ADE20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0A514-65FD-498B-8577-F922208F9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916" y="2805096"/>
            <a:ext cx="5387889" cy="3416301"/>
          </a:xfrm>
        </p:spPr>
        <p:txBody>
          <a:bodyPr/>
          <a:lstStyle/>
          <a:p>
            <a:r>
              <a:rPr lang="en-US" sz="2000" b="1"/>
              <a:t>Single Player 2D Platformer</a:t>
            </a:r>
          </a:p>
          <a:p>
            <a:r>
              <a:rPr lang="en-US" sz="2000" b="1"/>
              <a:t>Main Features:</a:t>
            </a:r>
          </a:p>
          <a:p>
            <a:pPr lvl="1"/>
            <a:r>
              <a:rPr lang="en-US" sz="1800" b="1"/>
              <a:t>Animated Player</a:t>
            </a:r>
          </a:p>
          <a:p>
            <a:pPr lvl="1"/>
            <a:r>
              <a:rPr lang="en-US" sz="1800" b="1"/>
              <a:t>Seven Levels</a:t>
            </a:r>
          </a:p>
          <a:p>
            <a:pPr lvl="1"/>
            <a:r>
              <a:rPr lang="en-US" sz="1800" b="1"/>
              <a:t>User Interface(UI)</a:t>
            </a:r>
          </a:p>
          <a:p>
            <a:pPr lvl="1"/>
            <a:r>
              <a:rPr lang="en-US" sz="1800" b="1"/>
              <a:t>Enemies/Obstacles</a:t>
            </a:r>
          </a:p>
          <a:p>
            <a:pPr lvl="1"/>
            <a:r>
              <a:rPr lang="en-US" sz="1800" b="1"/>
              <a:t>Leaderboard</a:t>
            </a:r>
          </a:p>
          <a:p>
            <a:pPr lvl="1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5FD29-C3D5-408E-9142-BC13D4C0CA3A}"/>
              </a:ext>
            </a:extLst>
          </p:cNvPr>
          <p:cNvSpPr/>
          <p:nvPr/>
        </p:nvSpPr>
        <p:spPr>
          <a:xfrm>
            <a:off x="443884" y="435007"/>
            <a:ext cx="11292396" cy="5987988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9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D4C8-1692-4491-8E44-1A7ADE20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Project Overview : Leaderboard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5FD29-C3D5-408E-9142-BC13D4C0CA3A}"/>
              </a:ext>
            </a:extLst>
          </p:cNvPr>
          <p:cNvSpPr/>
          <p:nvPr/>
        </p:nvSpPr>
        <p:spPr>
          <a:xfrm>
            <a:off x="443884" y="435007"/>
            <a:ext cx="11292396" cy="5987988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BE2E01C-4997-4A2A-AC58-313FDCFBBC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79" y="2494625"/>
            <a:ext cx="6835805" cy="3757467"/>
          </a:xfrm>
          <a:ln w="28575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51622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D4C8-1692-4491-8E44-1A7ADE20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70" y="822872"/>
            <a:ext cx="9964630" cy="706964"/>
          </a:xfrm>
        </p:spPr>
        <p:txBody>
          <a:bodyPr/>
          <a:lstStyle/>
          <a:p>
            <a:pPr algn="ctr"/>
            <a:r>
              <a:rPr lang="en-US"/>
              <a:t>Technology: Leaderboard – Store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5FD29-C3D5-408E-9142-BC13D4C0CA3A}"/>
              </a:ext>
            </a:extLst>
          </p:cNvPr>
          <p:cNvSpPr/>
          <p:nvPr/>
        </p:nvSpPr>
        <p:spPr>
          <a:xfrm>
            <a:off x="443884" y="435007"/>
            <a:ext cx="11292396" cy="5987988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3FFE0F-5E0F-4FBA-B1DB-ABD727A4EA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38" y="2384981"/>
            <a:ext cx="9622288" cy="3650147"/>
          </a:xfrm>
        </p:spPr>
      </p:pic>
    </p:spTree>
    <p:extLst>
      <p:ext uri="{BB962C8B-B14F-4D97-AF65-F5344CB8AC3E}">
        <p14:creationId xmlns:p14="http://schemas.microsoft.com/office/powerpoint/2010/main" val="202460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D4C8-1692-4491-8E44-1A7ADE20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70" y="822872"/>
            <a:ext cx="9964630" cy="706964"/>
          </a:xfrm>
        </p:spPr>
        <p:txBody>
          <a:bodyPr/>
          <a:lstStyle/>
          <a:p>
            <a:pPr algn="ctr"/>
            <a:r>
              <a:rPr lang="en-US"/>
              <a:t>Technology: Leaderboard – Retrieve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5FD29-C3D5-408E-9142-BC13D4C0CA3A}"/>
              </a:ext>
            </a:extLst>
          </p:cNvPr>
          <p:cNvSpPr/>
          <p:nvPr/>
        </p:nvSpPr>
        <p:spPr>
          <a:xfrm>
            <a:off x="443884" y="435007"/>
            <a:ext cx="11292396" cy="5987988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0820F5-CCE5-4F84-8D68-63478E1864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86" y="2460046"/>
            <a:ext cx="9587059" cy="3745156"/>
          </a:xfrm>
        </p:spPr>
      </p:pic>
    </p:spTree>
    <p:extLst>
      <p:ext uri="{BB962C8B-B14F-4D97-AF65-F5344CB8AC3E}">
        <p14:creationId xmlns:p14="http://schemas.microsoft.com/office/powerpoint/2010/main" val="25733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D4C8-1692-4491-8E44-1A7ADE20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70" y="822872"/>
            <a:ext cx="9964630" cy="706964"/>
          </a:xfrm>
        </p:spPr>
        <p:txBody>
          <a:bodyPr/>
          <a:lstStyle/>
          <a:p>
            <a:pPr algn="ctr"/>
            <a:r>
              <a:rPr lang="en-US"/>
              <a:t>Technology: Physics2D Engine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5FD29-C3D5-408E-9142-BC13D4C0CA3A}"/>
              </a:ext>
            </a:extLst>
          </p:cNvPr>
          <p:cNvSpPr/>
          <p:nvPr/>
        </p:nvSpPr>
        <p:spPr>
          <a:xfrm>
            <a:off x="443884" y="435007"/>
            <a:ext cx="11292396" cy="5987988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28F0A972-DE7F-4466-BD6A-8AF38DB7E3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587" y="2990292"/>
            <a:ext cx="4753723" cy="2678434"/>
          </a:xfrm>
          <a:prstGeom prst="rect">
            <a:avLst/>
          </a:prstGeom>
        </p:spPr>
      </p:pic>
      <p:graphicFrame>
        <p:nvGraphicFramePr>
          <p:cNvPr id="4" name="Diagram 5">
            <a:extLst>
              <a:ext uri="{FF2B5EF4-FFF2-40B4-BE49-F238E27FC236}">
                <a16:creationId xmlns:a16="http://schemas.microsoft.com/office/drawing/2014/main" id="{7279C299-E411-4F7A-854F-5F64C51438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4093243"/>
              </p:ext>
            </p:extLst>
          </p:nvPr>
        </p:nvGraphicFramePr>
        <p:xfrm>
          <a:off x="5857876" y="2445544"/>
          <a:ext cx="5417342" cy="3740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655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D4C8-1692-4491-8E44-1A7ADE20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70" y="822872"/>
            <a:ext cx="9964630" cy="706964"/>
          </a:xfrm>
        </p:spPr>
        <p:txBody>
          <a:bodyPr/>
          <a:lstStyle/>
          <a:p>
            <a:pPr algn="ctr"/>
            <a:br>
              <a:rPr lang="en-US"/>
            </a:br>
            <a:r>
              <a:rPr lang="en-US"/>
              <a:t>Technology: Physics2D Engine In Code</a:t>
            </a:r>
          </a:p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5FD29-C3D5-408E-9142-BC13D4C0CA3A}"/>
              </a:ext>
            </a:extLst>
          </p:cNvPr>
          <p:cNvSpPr/>
          <p:nvPr/>
        </p:nvSpPr>
        <p:spPr>
          <a:xfrm>
            <a:off x="443884" y="435007"/>
            <a:ext cx="11292396" cy="5987988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C1F299B-AC25-4047-B308-826AF72095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448" y="2305844"/>
            <a:ext cx="3197185" cy="3952081"/>
          </a:xfrm>
          <a:prstGeom prst="rect">
            <a:avLst/>
          </a:prstGeom>
        </p:spPr>
      </p:pic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39297E8F-75CB-4154-A677-97156B82FA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9877804"/>
              </p:ext>
            </p:extLst>
          </p:nvPr>
        </p:nvGraphicFramePr>
        <p:xfrm>
          <a:off x="4333878" y="2445544"/>
          <a:ext cx="7143747" cy="3812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75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D4C8-1692-4491-8E44-1A7ADE20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70" y="822872"/>
            <a:ext cx="9964630" cy="706964"/>
          </a:xfrm>
        </p:spPr>
        <p:txBody>
          <a:bodyPr/>
          <a:lstStyle/>
          <a:p>
            <a:pPr algn="ctr"/>
            <a:r>
              <a:rPr lang="en-US"/>
              <a:t>Technology: Ferr2D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5FD29-C3D5-408E-9142-BC13D4C0CA3A}"/>
              </a:ext>
            </a:extLst>
          </p:cNvPr>
          <p:cNvSpPr/>
          <p:nvPr/>
        </p:nvSpPr>
        <p:spPr>
          <a:xfrm>
            <a:off x="443884" y="435007"/>
            <a:ext cx="11292396" cy="5987988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close up of a flower&#10;&#10;Description generated with high confidence">
            <a:extLst>
              <a:ext uri="{FF2B5EF4-FFF2-40B4-BE49-F238E27FC236}">
                <a16:creationId xmlns:a16="http://schemas.microsoft.com/office/drawing/2014/main" id="{DC32AC14-2915-4990-9799-472358D68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583" y="3340265"/>
            <a:ext cx="2743200" cy="2729015"/>
          </a:xfrm>
          <a:prstGeom prst="rect">
            <a:avLst/>
          </a:prstGeom>
        </p:spPr>
      </p:pic>
      <p:pic>
        <p:nvPicPr>
          <p:cNvPr id="11" name="Picture 11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62908631-0915-468F-B6D8-21A43342F5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70803" y="3146708"/>
            <a:ext cx="3347341" cy="30226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7459F-ACFA-4D15-B939-21FFA5F503AE}"/>
              </a:ext>
            </a:extLst>
          </p:cNvPr>
          <p:cNvSpPr txBox="1"/>
          <p:nvPr/>
        </p:nvSpPr>
        <p:spPr>
          <a:xfrm>
            <a:off x="1376218" y="24268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Physical 2d Terrain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7F9480-CAA7-44A2-B429-1EB69C626891}"/>
              </a:ext>
            </a:extLst>
          </p:cNvPr>
          <p:cNvSpPr txBox="1"/>
          <p:nvPr/>
        </p:nvSpPr>
        <p:spPr>
          <a:xfrm>
            <a:off x="4493490" y="24268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Decorative 2d Terrain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120C52-F3A2-4E40-98E3-A034A7349D90}"/>
              </a:ext>
            </a:extLst>
          </p:cNvPr>
          <p:cNvSpPr txBox="1"/>
          <p:nvPr/>
        </p:nvSpPr>
        <p:spPr>
          <a:xfrm>
            <a:off x="7411414" y="2422035"/>
            <a:ext cx="3965274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Ferr2D Terrain Tool allows you quickly create a 2d level.</a:t>
            </a:r>
          </a:p>
          <a:p>
            <a:r>
              <a:rPr lang="en-US"/>
              <a:t>creating terrain object was easy. All you need to do is just pick or create a terrain material and set up the path interface.</a:t>
            </a:r>
          </a:p>
          <a:p>
            <a:endParaRPr lang="en-US"/>
          </a:p>
          <a:p>
            <a:r>
              <a:rPr lang="en-US"/>
              <a:t>Important things to know</a:t>
            </a:r>
          </a:p>
          <a:p>
            <a:pPr marL="285750" indent="-285750">
              <a:buFont typeface="Courier New"/>
              <a:buChar char="o"/>
            </a:pPr>
            <a:r>
              <a:rPr lang="en-US"/>
              <a:t>White points</a:t>
            </a:r>
          </a:p>
          <a:p>
            <a:pPr marL="285750" indent="-285750">
              <a:buFont typeface="Courier New"/>
              <a:buChar char="o"/>
            </a:pPr>
            <a:r>
              <a:rPr lang="en-US"/>
              <a:t>Plus sign buttons</a:t>
            </a:r>
          </a:p>
          <a:p>
            <a:pPr marL="285750" indent="-285750">
              <a:buFont typeface="Courier New"/>
              <a:buChar char="o"/>
            </a:pPr>
            <a:r>
              <a:rPr lang="en-US"/>
              <a:t>Scale handles </a:t>
            </a:r>
          </a:p>
        </p:txBody>
      </p:sp>
    </p:spTree>
    <p:extLst>
      <p:ext uri="{BB962C8B-B14F-4D97-AF65-F5344CB8AC3E}">
        <p14:creationId xmlns:p14="http://schemas.microsoft.com/office/powerpoint/2010/main" val="3479244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243</Words>
  <Application>Microsoft Office PowerPoint</Application>
  <PresentationFormat>Widescreen</PresentationFormat>
  <Paragraphs>50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Courier New</vt:lpstr>
      <vt:lpstr>Wingdings 3</vt:lpstr>
      <vt:lpstr>Ion Boardroom</vt:lpstr>
      <vt:lpstr>Project Overview</vt:lpstr>
      <vt:lpstr>Project Overview : Leaderboard</vt:lpstr>
      <vt:lpstr>Technology: Leaderboard – Store Data</vt:lpstr>
      <vt:lpstr>Technology: Leaderboard – Retrieve Data</vt:lpstr>
      <vt:lpstr>Technology: Physics2D Engine</vt:lpstr>
      <vt:lpstr> Technology: Physics2D Engine In Code </vt:lpstr>
      <vt:lpstr>Technology: Ferr2D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2d</dc:title>
  <dc:creator>Ryan Johnson</dc:creator>
  <cp:lastModifiedBy>Naheem olaniyan</cp:lastModifiedBy>
  <cp:revision>51</cp:revision>
  <dcterms:created xsi:type="dcterms:W3CDTF">2019-04-29T20:37:56Z</dcterms:created>
  <dcterms:modified xsi:type="dcterms:W3CDTF">2019-05-11T23:34:49Z</dcterms:modified>
</cp:coreProperties>
</file>