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E286C-1D08-A523-5D67-5A4AA20470A2}" v="1029" dt="2021-05-01T22:02:49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gar Mohammadhassan" userId="S::nmo58@uclive.ac.nz::e0d9fd53-bc04-4227-baa0-778648243f80" providerId="AD" clId="Web-{008E286C-1D08-A523-5D67-5A4AA20470A2}"/>
    <pc:docChg chg="addSld delSld modSld">
      <pc:chgData name="Negar Mohammadhassan" userId="S::nmo58@uclive.ac.nz::e0d9fd53-bc04-4227-baa0-778648243f80" providerId="AD" clId="Web-{008E286C-1D08-A523-5D67-5A4AA20470A2}" dt="2021-05-01T22:02:47.749" v="543" actId="20577"/>
      <pc:docMkLst>
        <pc:docMk/>
      </pc:docMkLst>
      <pc:sldChg chg="modSp">
        <pc:chgData name="Negar Mohammadhassan" userId="S::nmo58@uclive.ac.nz::e0d9fd53-bc04-4227-baa0-778648243f80" providerId="AD" clId="Web-{008E286C-1D08-A523-5D67-5A4AA20470A2}" dt="2021-05-01T22:02:22.498" v="525" actId="20577"/>
        <pc:sldMkLst>
          <pc:docMk/>
          <pc:sldMk cId="2552998411" sldId="256"/>
        </pc:sldMkLst>
        <pc:spChg chg="mod">
          <ac:chgData name="Negar Mohammadhassan" userId="S::nmo58@uclive.ac.nz::e0d9fd53-bc04-4227-baa0-778648243f80" providerId="AD" clId="Web-{008E286C-1D08-A523-5D67-5A4AA20470A2}" dt="2021-05-01T22:02:22.498" v="525" actId="20577"/>
          <ac:spMkLst>
            <pc:docMk/>
            <pc:sldMk cId="2552998411" sldId="256"/>
            <ac:spMk id="3" creationId="{00000000-0000-0000-0000-000000000000}"/>
          </ac:spMkLst>
        </pc:spChg>
      </pc:sldChg>
      <pc:sldChg chg="modSp">
        <pc:chgData name="Negar Mohammadhassan" userId="S::nmo58@uclive.ac.nz::e0d9fd53-bc04-4227-baa0-778648243f80" providerId="AD" clId="Web-{008E286C-1D08-A523-5D67-5A4AA20470A2}" dt="2021-05-01T21:44:59.450" v="164" actId="20577"/>
        <pc:sldMkLst>
          <pc:docMk/>
          <pc:sldMk cId="1302132090" sldId="257"/>
        </pc:sldMkLst>
        <pc:spChg chg="mod">
          <ac:chgData name="Negar Mohammadhassan" userId="S::nmo58@uclive.ac.nz::e0d9fd53-bc04-4227-baa0-778648243f80" providerId="AD" clId="Web-{008E286C-1D08-A523-5D67-5A4AA20470A2}" dt="2021-05-01T21:39:47.077" v="19" actId="20577"/>
          <ac:spMkLst>
            <pc:docMk/>
            <pc:sldMk cId="1302132090" sldId="257"/>
            <ac:spMk id="2" creationId="{00000000-0000-0000-0000-000000000000}"/>
          </ac:spMkLst>
        </pc:spChg>
        <pc:spChg chg="mod">
          <ac:chgData name="Negar Mohammadhassan" userId="S::nmo58@uclive.ac.nz::e0d9fd53-bc04-4227-baa0-778648243f80" providerId="AD" clId="Web-{008E286C-1D08-A523-5D67-5A4AA20470A2}" dt="2021-05-01T21:44:59.450" v="164" actId="20577"/>
          <ac:spMkLst>
            <pc:docMk/>
            <pc:sldMk cId="1302132090" sldId="257"/>
            <ac:spMk id="3" creationId="{00000000-0000-0000-0000-000000000000}"/>
          </ac:spMkLst>
        </pc:spChg>
      </pc:sldChg>
      <pc:sldChg chg="del">
        <pc:chgData name="Negar Mohammadhassan" userId="S::nmo58@uclive.ac.nz::e0d9fd53-bc04-4227-baa0-778648243f80" providerId="AD" clId="Web-{008E286C-1D08-A523-5D67-5A4AA20470A2}" dt="2021-05-01T10:21:29.180" v="11"/>
        <pc:sldMkLst>
          <pc:docMk/>
          <pc:sldMk cId="1622854503" sldId="258"/>
        </pc:sldMkLst>
      </pc:sldChg>
      <pc:sldChg chg="addSp delSp modSp new">
        <pc:chgData name="Negar Mohammadhassan" userId="S::nmo58@uclive.ac.nz::e0d9fd53-bc04-4227-baa0-778648243f80" providerId="AD" clId="Web-{008E286C-1D08-A523-5D67-5A4AA20470A2}" dt="2021-05-01T22:00:25.699" v="513" actId="20577"/>
        <pc:sldMkLst>
          <pc:docMk/>
          <pc:sldMk cId="2114318595" sldId="258"/>
        </pc:sldMkLst>
        <pc:spChg chg="mod">
          <ac:chgData name="Negar Mohammadhassan" userId="S::nmo58@uclive.ac.nz::e0d9fd53-bc04-4227-baa0-778648243f80" providerId="AD" clId="Web-{008E286C-1D08-A523-5D67-5A4AA20470A2}" dt="2021-05-01T22:00:25.699" v="513" actId="20577"/>
          <ac:spMkLst>
            <pc:docMk/>
            <pc:sldMk cId="2114318595" sldId="258"/>
            <ac:spMk id="2" creationId="{9D33D254-81C9-498A-B472-0D59D3E675A4}"/>
          </ac:spMkLst>
        </pc:spChg>
        <pc:spChg chg="del">
          <ac:chgData name="Negar Mohammadhassan" userId="S::nmo58@uclive.ac.nz::e0d9fd53-bc04-4227-baa0-778648243f80" providerId="AD" clId="Web-{008E286C-1D08-A523-5D67-5A4AA20470A2}" dt="2021-05-01T21:45:30.951" v="166"/>
          <ac:spMkLst>
            <pc:docMk/>
            <pc:sldMk cId="2114318595" sldId="258"/>
            <ac:spMk id="3" creationId="{4760FF3A-CFE5-43BA-8357-C4919B233398}"/>
          </ac:spMkLst>
        </pc:spChg>
        <pc:spChg chg="add mod">
          <ac:chgData name="Negar Mohammadhassan" userId="S::nmo58@uclive.ac.nz::e0d9fd53-bc04-4227-baa0-778648243f80" providerId="AD" clId="Web-{008E286C-1D08-A523-5D67-5A4AA20470A2}" dt="2021-05-01T21:49:58.715" v="324" actId="20577"/>
          <ac:spMkLst>
            <pc:docMk/>
            <pc:sldMk cId="2114318595" sldId="258"/>
            <ac:spMk id="5" creationId="{F26CE419-9F98-42DB-96B5-3A39D8A78E33}"/>
          </ac:spMkLst>
        </pc:spChg>
        <pc:picChg chg="add mod ord">
          <ac:chgData name="Negar Mohammadhassan" userId="S::nmo58@uclive.ac.nz::e0d9fd53-bc04-4227-baa0-778648243f80" providerId="AD" clId="Web-{008E286C-1D08-A523-5D67-5A4AA20470A2}" dt="2021-05-01T21:46:31.499" v="192" actId="1076"/>
          <ac:picMkLst>
            <pc:docMk/>
            <pc:sldMk cId="2114318595" sldId="258"/>
            <ac:picMk id="4" creationId="{CBFC01C8-43AA-4471-83BF-7F22AE400D6F}"/>
          </ac:picMkLst>
        </pc:picChg>
      </pc:sldChg>
      <pc:sldChg chg="del">
        <pc:chgData name="Negar Mohammadhassan" userId="S::nmo58@uclive.ac.nz::e0d9fd53-bc04-4227-baa0-778648243f80" providerId="AD" clId="Web-{008E286C-1D08-A523-5D67-5A4AA20470A2}" dt="2021-05-01T10:21:30.399" v="12"/>
        <pc:sldMkLst>
          <pc:docMk/>
          <pc:sldMk cId="688341126" sldId="259"/>
        </pc:sldMkLst>
      </pc:sldChg>
      <pc:sldChg chg="modSp new">
        <pc:chgData name="Negar Mohammadhassan" userId="S::nmo58@uclive.ac.nz::e0d9fd53-bc04-4227-baa0-778648243f80" providerId="AD" clId="Web-{008E286C-1D08-A523-5D67-5A4AA20470A2}" dt="2021-05-01T22:02:47.749" v="543" actId="20577"/>
        <pc:sldMkLst>
          <pc:docMk/>
          <pc:sldMk cId="1543947698" sldId="259"/>
        </pc:sldMkLst>
        <pc:spChg chg="mod">
          <ac:chgData name="Negar Mohammadhassan" userId="S::nmo58@uclive.ac.nz::e0d9fd53-bc04-4227-baa0-778648243f80" providerId="AD" clId="Web-{008E286C-1D08-A523-5D67-5A4AA20470A2}" dt="2021-05-01T22:00:33.231" v="514" actId="20577"/>
          <ac:spMkLst>
            <pc:docMk/>
            <pc:sldMk cId="1543947698" sldId="259"/>
            <ac:spMk id="2" creationId="{963B319F-EC52-4E01-B271-51B43AEBD5ED}"/>
          </ac:spMkLst>
        </pc:spChg>
        <pc:spChg chg="mod">
          <ac:chgData name="Negar Mohammadhassan" userId="S::nmo58@uclive.ac.nz::e0d9fd53-bc04-4227-baa0-778648243f80" providerId="AD" clId="Web-{008E286C-1D08-A523-5D67-5A4AA20470A2}" dt="2021-05-01T22:02:47.749" v="543" actId="20577"/>
          <ac:spMkLst>
            <pc:docMk/>
            <pc:sldMk cId="1543947698" sldId="259"/>
            <ac:spMk id="3" creationId="{9B6430FB-C091-4E2F-BE56-B9B76D99A3A6}"/>
          </ac:spMkLst>
        </pc:spChg>
      </pc:sldChg>
      <pc:sldChg chg="addSp delSp modSp new">
        <pc:chgData name="Negar Mohammadhassan" userId="S::nmo58@uclive.ac.nz::e0d9fd53-bc04-4227-baa0-778648243f80" providerId="AD" clId="Web-{008E286C-1D08-A523-5D67-5A4AA20470A2}" dt="2021-05-01T22:00:42.246" v="515" actId="20577"/>
        <pc:sldMkLst>
          <pc:docMk/>
          <pc:sldMk cId="2481104964" sldId="260"/>
        </pc:sldMkLst>
        <pc:spChg chg="mod">
          <ac:chgData name="Negar Mohammadhassan" userId="S::nmo58@uclive.ac.nz::e0d9fd53-bc04-4227-baa0-778648243f80" providerId="AD" clId="Web-{008E286C-1D08-A523-5D67-5A4AA20470A2}" dt="2021-05-01T22:00:42.246" v="515" actId="20577"/>
          <ac:spMkLst>
            <pc:docMk/>
            <pc:sldMk cId="2481104964" sldId="260"/>
            <ac:spMk id="2" creationId="{773C4460-1DF3-4FBB-8660-0FC7D467D7EF}"/>
          </ac:spMkLst>
        </pc:spChg>
        <pc:spChg chg="del">
          <ac:chgData name="Negar Mohammadhassan" userId="S::nmo58@uclive.ac.nz::e0d9fd53-bc04-4227-baa0-778648243f80" providerId="AD" clId="Web-{008E286C-1D08-A523-5D67-5A4AA20470A2}" dt="2021-05-01T22:00:01.072" v="493"/>
          <ac:spMkLst>
            <pc:docMk/>
            <pc:sldMk cId="2481104964" sldId="260"/>
            <ac:spMk id="3" creationId="{D151BEDE-7F14-4B75-AF06-AD82BDA39D19}"/>
          </ac:spMkLst>
        </pc:spChg>
        <pc:picChg chg="add mod ord">
          <ac:chgData name="Negar Mohammadhassan" userId="S::nmo58@uclive.ac.nz::e0d9fd53-bc04-4227-baa0-778648243f80" providerId="AD" clId="Web-{008E286C-1D08-A523-5D67-5A4AA20470A2}" dt="2021-05-01T22:00:07.822" v="495" actId="14100"/>
          <ac:picMkLst>
            <pc:docMk/>
            <pc:sldMk cId="2481104964" sldId="260"/>
            <ac:picMk id="4" creationId="{2E3719DB-CB37-40C7-8E46-AA20FAD17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37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788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86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37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17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94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27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3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62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2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98D-D6BB-4B4E-AA38-56D340346CF6}" type="datetimeFigureOut">
              <a:rPr lang="en-NZ" smtClean="0"/>
              <a:t>1/05/2021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3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736" y="4641428"/>
            <a:ext cx="9144000" cy="1655762"/>
          </a:xfrm>
        </p:spPr>
        <p:txBody>
          <a:bodyPr anchor="ctr">
            <a:normAutofit fontScale="40000" lnSpcReduction="20000"/>
          </a:bodyPr>
          <a:lstStyle/>
          <a:p>
            <a:endParaRPr lang="en-NZ" b="1" dirty="0"/>
          </a:p>
          <a:p>
            <a:r>
              <a:rPr lang="en-NZ" sz="3200" b="1" dirty="0">
                <a:solidFill>
                  <a:schemeClr val="accent1">
                    <a:lumMod val="75000"/>
                  </a:schemeClr>
                </a:solidFill>
              </a:rPr>
              <a:t>ANZ </a:t>
            </a:r>
            <a:r>
              <a:rPr lang="en-NZ" sz="3200" b="1" dirty="0" err="1">
                <a:solidFill>
                  <a:schemeClr val="accent1">
                    <a:lumMod val="75000"/>
                  </a:schemeClr>
                </a:solidFill>
              </a:rPr>
              <a:t>Data@ANZ</a:t>
            </a:r>
            <a:r>
              <a:rPr lang="en-NZ" sz="3200" b="1" dirty="0">
                <a:solidFill>
                  <a:schemeClr val="accent1">
                    <a:lumMod val="75000"/>
                  </a:schemeClr>
                </a:solidFill>
              </a:rPr>
              <a:t> Virtual Program</a:t>
            </a:r>
          </a:p>
          <a:p>
            <a:r>
              <a:rPr lang="en-NZ" sz="3200">
                <a:solidFill>
                  <a:schemeClr val="bg2">
                    <a:lumMod val="75000"/>
                  </a:schemeClr>
                </a:solidFill>
              </a:rPr>
              <a:t>Task 2 – Predictive Analytics</a:t>
            </a:r>
            <a:endParaRPr lang="en-NZ" sz="320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r>
              <a:rPr lang="en-NZ" sz="3200" dirty="0">
                <a:solidFill>
                  <a:schemeClr val="bg2"/>
                </a:solidFill>
                <a:ea typeface="+mn-lt"/>
                <a:cs typeface="+mn-lt"/>
              </a:rPr>
              <a:t>https://github.com/nemote95/ANZ-Data-Program/blob/master/ANZ.ipynb</a:t>
            </a:r>
            <a:endParaRPr lang="en-NZ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NZ" sz="2900" dirty="0"/>
              <a:t>Negar Mohammadhassan</a:t>
            </a:r>
          </a:p>
          <a:p>
            <a:br>
              <a:rPr lang="en-NZ" dirty="0"/>
            </a:br>
            <a:endParaRPr lang="en-NZ" dirty="0"/>
          </a:p>
        </p:txBody>
      </p:sp>
      <p:pic>
        <p:nvPicPr>
          <p:cNvPr id="1026" name="Picture 2" descr="https://s3-ap-southeast-2.amazonaws.com/staticassetspasha/anz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27" y="1277795"/>
            <a:ext cx="7771417" cy="24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Feature analysis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NZ">
                <a:ea typeface="+mn-lt"/>
                <a:cs typeface="+mn-lt"/>
              </a:rPr>
              <a:t>The correlation of numerical features of customers to their salarywere not very significant, so new features </a:t>
            </a:r>
            <a:r>
              <a:rPr lang="en-NZ" dirty="0">
                <a:ea typeface="+mn-lt"/>
                <a:cs typeface="+mn-lt"/>
              </a:rPr>
              <a:t>were derived.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NZ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NZ">
                <a:ea typeface="+mn-lt"/>
                <a:cs typeface="+mn-lt"/>
              </a:rPr>
              <a:t>Derived features with </a:t>
            </a:r>
            <a:r>
              <a:rPr lang="en-NZ">
                <a:solidFill>
                  <a:srgbClr val="92D050"/>
                </a:solidFill>
                <a:ea typeface="+mn-lt"/>
                <a:cs typeface="+mn-lt"/>
              </a:rPr>
              <a:t>posetive </a:t>
            </a:r>
            <a:r>
              <a:rPr lang="en-NZ">
                <a:ea typeface="+mn-lt"/>
                <a:cs typeface="+mn-lt"/>
              </a:rPr>
              <a:t>significant correlation :</a:t>
            </a:r>
            <a:endParaRPr lang="en-NZ" dirty="0">
              <a:ea typeface="+mn-lt"/>
              <a:cs typeface="+mn-lt"/>
            </a:endParaRPr>
          </a:p>
          <a:p>
            <a:pPr marL="457200" indent="-457200"/>
            <a:r>
              <a:rPr lang="en-NZ">
                <a:ea typeface="+mn-lt"/>
                <a:cs typeface="+mn-lt"/>
              </a:rPr>
              <a:t>customer's median month of transactions (0.23)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NZ" dirty="0">
                <a:ea typeface="+mn-lt"/>
                <a:cs typeface="+mn-lt"/>
              </a:rPr>
              <a:t> </a:t>
            </a:r>
            <a:r>
              <a:rPr lang="en-NZ">
                <a:ea typeface="+mn-lt"/>
                <a:cs typeface="+mn-lt"/>
              </a:rPr>
              <a:t>average number of debit transactions(0.48)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NZ">
                <a:ea typeface="+mn-lt"/>
                <a:cs typeface="+mn-lt"/>
              </a:rPr>
              <a:t>avarage amount of </a:t>
            </a:r>
            <a:r>
              <a:rPr lang="en-NZ" dirty="0">
                <a:ea typeface="+mn-lt"/>
                <a:cs typeface="+mn-lt"/>
              </a:rPr>
              <a:t>transaction (0.29) 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NZ" dirty="0">
                <a:ea typeface="+mn-lt"/>
                <a:cs typeface="+mn-lt"/>
              </a:rPr>
              <a:t> </a:t>
            </a:r>
            <a:r>
              <a:rPr lang="en-NZ">
                <a:ea typeface="+mn-lt"/>
                <a:cs typeface="+mn-lt"/>
              </a:rPr>
              <a:t>average balance of the account (0.20)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NZ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NZ">
                <a:ea typeface="+mn-lt"/>
                <a:cs typeface="+mn-lt"/>
              </a:rPr>
              <a:t>Derived features with </a:t>
            </a:r>
            <a:r>
              <a:rPr lang="en-NZ">
                <a:solidFill>
                  <a:srgbClr val="FF0000"/>
                </a:solidFill>
                <a:ea typeface="+mn-lt"/>
                <a:cs typeface="+mn-lt"/>
              </a:rPr>
              <a:t>negative </a:t>
            </a:r>
            <a:r>
              <a:rPr lang="en-NZ">
                <a:solidFill>
                  <a:srgbClr val="000000"/>
                </a:solidFill>
                <a:ea typeface="+mn-lt"/>
                <a:cs typeface="+mn-lt"/>
              </a:rPr>
              <a:t>significant</a:t>
            </a:r>
            <a:r>
              <a:rPr lang="en-NZ">
                <a:ea typeface="+mn-lt"/>
                <a:cs typeface="+mn-lt"/>
              </a:rPr>
              <a:t> correlation :</a:t>
            </a:r>
            <a:endParaRPr lang="en-NZ"/>
          </a:p>
          <a:p>
            <a:pPr marL="457200" indent="-457200"/>
            <a:r>
              <a:rPr lang="en-NZ" dirty="0">
                <a:ea typeface="+mn-lt"/>
                <a:cs typeface="+mn-lt"/>
              </a:rPr>
              <a:t> </a:t>
            </a:r>
            <a:r>
              <a:rPr lang="en-NZ">
                <a:ea typeface="+mn-lt"/>
                <a:cs typeface="+mn-lt"/>
              </a:rPr>
              <a:t>stage of the customers (-0.13)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NZ">
                <a:ea typeface="+mn-lt"/>
                <a:cs typeface="+mn-lt"/>
              </a:rPr>
              <a:t>being female (-0.15)</a:t>
            </a:r>
            <a:endParaRPr lang="en-US">
              <a:ea typeface="+mn-lt"/>
              <a:cs typeface="+mn-lt"/>
            </a:endParaRPr>
          </a:p>
          <a:p>
            <a:pPr marL="457200" indent="-457200"/>
            <a:endParaRPr lang="en-NZ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NZ" sz="2600" dirty="0">
                <a:ea typeface="+mn-lt"/>
                <a:cs typeface="+mn-lt"/>
              </a:rPr>
              <a:t>Also number of all types of transaction have high correlation with the salary of the customer excetp </a:t>
            </a:r>
            <a:r>
              <a:rPr lang="en-NZ" sz="2600">
                <a:ea typeface="+mn-lt"/>
                <a:cs typeface="+mn-lt"/>
              </a:rPr>
              <a:t>for "SALES-POS" transactions.</a:t>
            </a:r>
            <a:endParaRPr lang="en-US" sz="2600">
              <a:cs typeface="Calibri"/>
            </a:endParaRPr>
          </a:p>
          <a:p>
            <a:endParaRPr lang="en-NZ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13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254-81C9-498A-B472-0D59D3E6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9" y="1039202"/>
            <a:ext cx="4419600" cy="1345101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Correlations </a:t>
            </a:r>
            <a:r>
              <a:rPr lang="en-US" b="1">
                <a:cs typeface="Calibri Light"/>
              </a:rPr>
              <a:t>between features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BFC01C8-43AA-4471-83BF-7F22AE400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551" y="252779"/>
            <a:ext cx="6852899" cy="66080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CE419-9F98-42DB-96B5-3A39D8A78E33}"/>
              </a:ext>
            </a:extLst>
          </p:cNvPr>
          <p:cNvSpPr txBox="1"/>
          <p:nvPr/>
        </p:nvSpPr>
        <p:spPr>
          <a:xfrm>
            <a:off x="640861" y="2633784"/>
            <a:ext cx="3925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analysis is to filter out features that have high correlations to reduce the </a:t>
            </a:r>
            <a:r>
              <a:rPr lang="en-US"/>
              <a:t>feature vector size.</a:t>
            </a:r>
          </a:p>
        </p:txBody>
      </p:sp>
    </p:spTree>
    <p:extLst>
      <p:ext uri="{BB962C8B-B14F-4D97-AF65-F5344CB8AC3E}">
        <p14:creationId xmlns:p14="http://schemas.microsoft.com/office/powerpoint/2010/main" val="21143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319F-EC52-4E01-B271-51B43AEB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30FB-C091-4E2F-BE56-B9B76D99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After investigating the correlations between features and salary of the </a:t>
            </a:r>
            <a:r>
              <a:rPr lang="en-US">
                <a:ea typeface="+mn-lt"/>
                <a:cs typeface="+mn-lt"/>
              </a:rPr>
              <a:t>customers, we selected the folowing list of features: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'card_present_flag', 'age','isFemale',  'state=VIC', 'balance-mean', 'amount-mean', 'isDebit-mean', 'isAuthorized-mean','median_month', 'n-payment', 'n-Inter Bank',  'n-Phone bank'</a:t>
            </a:r>
            <a:endParaRPr lang="en-US">
              <a:cs typeface="Calibri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Then, we tried </a:t>
            </a:r>
            <a:r>
              <a:rPr lang="en-US" b="1">
                <a:ea typeface="+mn-lt"/>
                <a:cs typeface="+mn-lt"/>
              </a:rPr>
              <a:t>linear regression</a:t>
            </a:r>
            <a:r>
              <a:rPr lang="en-US">
                <a:ea typeface="+mn-lt"/>
                <a:cs typeface="+mn-lt"/>
              </a:rPr>
              <a:t> to predict the salary of the customer. </a:t>
            </a:r>
          </a:p>
          <a:p>
            <a:pPr marL="0" indent="0" algn="just">
              <a:buNone/>
            </a:pPr>
            <a:r>
              <a:rPr lang="en-US" sz="2600">
                <a:solidFill>
                  <a:srgbClr val="FF0000"/>
                </a:solidFill>
                <a:ea typeface="+mn-lt"/>
                <a:cs typeface="+mn-lt"/>
              </a:rPr>
              <a:t> Cross-validation : MSE = 871.41, R2 = 0.60 - not satisfactory</a:t>
            </a:r>
          </a:p>
          <a:p>
            <a:pPr marL="0" indent="0" algn="just">
              <a:buNone/>
            </a:pPr>
            <a:endParaRPr lang="en-US" sz="26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Thus, we tried </a:t>
            </a:r>
            <a:r>
              <a:rPr lang="en-US" b="1">
                <a:ea typeface="+mn-lt"/>
                <a:cs typeface="+mn-lt"/>
              </a:rPr>
              <a:t>decision tree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</a:rPr>
              <a:t>After trying various numbers of depth for the tree, we acheive higher performance than linear regression.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  <a:ea typeface="+mn-lt"/>
                <a:cs typeface="+mn-lt"/>
              </a:rPr>
              <a:t>Cross-validation : MSE = 112.59, R2 = 0.99 </a:t>
            </a:r>
            <a:br>
              <a:rPr lang="en-US" dirty="0"/>
            </a:b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9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460-1DF3-4FBB-8660-0FC7D46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Trained Decision Tree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E3719DB-CB37-40C7-8E46-AA20FAD1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69" y="2612669"/>
            <a:ext cx="11599984" cy="2288789"/>
          </a:xfrm>
        </p:spPr>
      </p:pic>
    </p:spTree>
    <p:extLst>
      <p:ext uri="{BB962C8B-B14F-4D97-AF65-F5344CB8AC3E}">
        <p14:creationId xmlns:p14="http://schemas.microsoft.com/office/powerpoint/2010/main" val="24811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18578</TotalTime>
  <Words>268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Feature analysis</vt:lpstr>
      <vt:lpstr>Correlations between features</vt:lpstr>
      <vt:lpstr>Predictive model</vt:lpstr>
      <vt:lpstr>Trained Decision Tree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Mohammadhassan</dc:creator>
  <cp:lastModifiedBy>Negar Mohammadhassan</cp:lastModifiedBy>
  <cp:revision>127</cp:revision>
  <dcterms:created xsi:type="dcterms:W3CDTF">2020-08-05T04:12:11Z</dcterms:created>
  <dcterms:modified xsi:type="dcterms:W3CDTF">2021-05-01T22:02:53Z</dcterms:modified>
</cp:coreProperties>
</file>