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415" r:id="rId3"/>
    <p:sldId id="421" r:id="rId4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30C"/>
    <a:srgbClr val="323232"/>
    <a:srgbClr val="B6B6B6"/>
    <a:srgbClr val="5B9BD5"/>
    <a:srgbClr val="BDD7EE"/>
    <a:srgbClr val="6A005F"/>
    <a:srgbClr val="C808B1"/>
    <a:srgbClr val="E78E17"/>
    <a:srgbClr val="16A22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6405" autoAdjust="0"/>
  </p:normalViewPr>
  <p:slideViewPr>
    <p:cSldViewPr snapToGrid="0">
      <p:cViewPr varScale="1">
        <p:scale>
          <a:sx n="128" d="100"/>
          <a:sy n="128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BC57B-F380-465C-93B5-D8D3F7D7DB2C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290B4-65CA-4AAA-B7F0-293788BB20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课程修习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工作介绍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BF0C-7F74-7C4A-8E52-1B90A0F4A310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17C-E477-674C-8D58-AFDF11478B25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EE02-03A1-2B49-8838-2A2B33102DF4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A30-90D0-DB41-9E68-26C93FD4F232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30E-DECC-5049-93B9-D5B6EFB8D5DA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1684-6045-AB45-ADAD-65F9D5CD8982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766E-60D8-5843-9B49-98C9FB57E388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E48-175D-1543-8336-38CA363B7343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560-3D3A-CB4D-AABE-7B6F5F3C02C6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1A1-E7F0-1B49-A2B4-F0A062626954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E99-9DC2-BC4E-BB44-5F28092F5F1A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41E3-E20B-3D41-A610-39A1E57C2141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69F8-BA92-3141-872C-1ECA2681BA70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65D9-EECA-4BD3-B106-9B8889C19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33144"/>
            <a:ext cx="9144000" cy="2623558"/>
          </a:xfrm>
          <a:prstGeom prst="rect">
            <a:avLst/>
          </a:prstGeom>
          <a:solidFill>
            <a:srgbClr val="6A00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858724" y="2044758"/>
            <a:ext cx="742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1911" y="5434445"/>
            <a:ext cx="203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C4-8C02-2C43-A0CF-35EDFFB8861A}" type="datetime1">
              <a:rPr lang="zh-CN" altLang="en-US" smtClean="0"/>
              <a:t>2022/10/9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33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375" y="991235"/>
            <a:ext cx="8181975" cy="457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相关工作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sym typeface="+mn-ea"/>
              </a:rPr>
              <a:t>XXX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sym typeface="+mn-ea"/>
              </a:rPr>
              <a:t>XXXX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sym typeface="+mn-ea"/>
              </a:rPr>
              <a:t>XXXXXX</a:t>
            </a:r>
            <a:endParaRPr lang="zh-CN" altLang="en-US" sz="1600" dirty="0">
              <a:sym typeface="+mn-ea"/>
            </a:endParaRPr>
          </a:p>
          <a:p>
            <a:pPr marL="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相关研究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sym typeface="+mn-ea"/>
              </a:rPr>
              <a:t>XXXX</a:t>
            </a:r>
            <a:r>
              <a:rPr lang="zh-CN" altLang="en-US" sz="1600" dirty="0">
                <a:sym typeface="+mn-ea"/>
              </a:rPr>
              <a:t>. SoC</a:t>
            </a:r>
            <a:r>
              <a:rPr lang="en-US" altLang="zh-CN" sz="1600" dirty="0">
                <a:sym typeface="+mn-ea"/>
              </a:rPr>
              <a:t>C'19.</a:t>
            </a:r>
            <a:endParaRPr lang="zh-CN" altLang="en-US" dirty="0">
              <a:sym typeface="+mn-ea"/>
            </a:endParaRP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sym typeface="+mn-ea"/>
              </a:rPr>
              <a:t>XXXXX</a:t>
            </a:r>
            <a:r>
              <a:rPr lang="zh-CN" altLang="en-US" sz="1600" dirty="0">
                <a:sym typeface="+mn-ea"/>
              </a:rPr>
              <a:t> Euro-Par '19</a:t>
            </a:r>
            <a:r>
              <a:rPr lang="en-US" altLang="zh-CN" sz="1600" dirty="0">
                <a:sym typeface="+mn-ea"/>
              </a:rPr>
              <a:t>.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/>
              <a:t>XXXXXXXX</a:t>
            </a:r>
            <a:r>
              <a:rPr lang="zh-CN" altLang="en-US" sz="1600" dirty="0"/>
              <a:t>. </a:t>
            </a:r>
            <a:r>
              <a:rPr lang="en-US" altLang="zh-CN" sz="1600" dirty="0"/>
              <a:t>MiSE '</a:t>
            </a:r>
            <a:r>
              <a:rPr lang="zh-CN" altLang="en-US" sz="1600" dirty="0"/>
              <a:t>19</a:t>
            </a:r>
            <a:r>
              <a:rPr lang="en-US" altLang="zh-CN" sz="1600" dirty="0"/>
              <a:t>.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/>
              <a:t>XXXXXXXXXXXXXXX</a:t>
            </a:r>
            <a:r>
              <a:rPr lang="zh-CN" altLang="en-US" sz="1600" dirty="0"/>
              <a:t>. </a:t>
            </a:r>
            <a:r>
              <a:rPr lang="en-US" altLang="zh-CN" sz="1600" dirty="0"/>
              <a:t>GECON '21</a:t>
            </a:r>
            <a:r>
              <a:rPr lang="zh-CN" altLang="en-US" sz="1600" dirty="0"/>
              <a:t>.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1600" dirty="0"/>
              <a:t>XXXXXXXXXXXXXXXXXXXXXX</a:t>
            </a:r>
            <a:r>
              <a:rPr lang="zh-CN" altLang="en-US" sz="1600" dirty="0"/>
              <a:t>. </a:t>
            </a:r>
            <a:r>
              <a:rPr lang="en-US" altLang="zh-CN" sz="1600" dirty="0"/>
              <a:t>ICSCA '19.</a:t>
            </a:r>
          </a:p>
          <a:p>
            <a:pPr marL="45720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endParaRPr lang="zh-CN" altLang="en-US" sz="16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99630" y="392623"/>
            <a:ext cx="7995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032C-8B14-A644-B74C-F59DBD312F09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224043" y="2586681"/>
            <a:ext cx="4695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 Q&amp;A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-257175" algn="ctr">
              <a:buFont typeface="Arial" panose="020B060402020209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5848963"/>
            <a:ext cx="9144000" cy="1009037"/>
            <a:chOff x="1" y="4991715"/>
            <a:chExt cx="9144000" cy="1009037"/>
          </a:xfrm>
        </p:grpSpPr>
        <p:sp>
          <p:nvSpPr>
            <p:cNvPr id="10" name="矩形 9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E73-90D6-E14C-B0E2-4A16FC619A14}" type="datetime1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5D9-EECA-4BD3-B106-9B8889C19F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RlOTE3MDEyMTIzMmRmMzkxYmJiYTZmODEyZjRkN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Clr>
            <a:srgbClr val="6A005F"/>
          </a:buClr>
          <a:buFont typeface="Wingdings" panose="05000000000000000000" pitchFamily="2" charset="2"/>
          <a:buChar char="n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2</TotalTime>
  <Words>57</Words>
  <Application>Microsoft Macintosh PowerPoint</Application>
  <PresentationFormat>全屏显示(4:3)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子寒</dc:creator>
  <cp:lastModifiedBy>Microsoft Office User</cp:lastModifiedBy>
  <cp:revision>490</cp:revision>
  <dcterms:created xsi:type="dcterms:W3CDTF">2022-10-09T08:27:11Z</dcterms:created>
  <dcterms:modified xsi:type="dcterms:W3CDTF">2022-10-09T09:04:49Z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9939C39CA3394801B94F1794F055B7E4</vt:lpwstr>
  </property>
</Properties>
</file>