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8F31B9-3F0F-C84C-8EAF-B9FCC80278D8}">
          <p14:sldIdLst>
            <p14:sldId id="256"/>
            <p14:sldId id="257"/>
            <p14:sldId id="258"/>
            <p14:sldId id="259"/>
            <p14:sldId id="260"/>
          </p14:sldIdLst>
        </p14:section>
        <p14:section name="无标题节" id="{B139A952-F2E4-114C-8293-3230651E506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2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74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70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16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59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4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2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7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8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63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3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2238-10AE-AF4A-A0E5-87BD4C79EE86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116189-66DE-8641-A7F7-96DAD9EA1D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85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9AB8B3-0A6E-7974-126C-C682BB3D94BD}"/>
              </a:ext>
            </a:extLst>
          </p:cNvPr>
          <p:cNvSpPr txBox="1"/>
          <p:nvPr/>
        </p:nvSpPr>
        <p:spPr>
          <a:xfrm>
            <a:off x="1255853" y="1501035"/>
            <a:ext cx="8640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一、行业总体情况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（一）电信业务量收保持增长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经初步核算（注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年电信业务收入累计完成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1.68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万亿元，比上年增长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6.2%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。按照上年价格计算的电信业务总量同比增长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16.8%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4E1B5-1808-B6E2-B862-6215E933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03" y="2912801"/>
            <a:ext cx="60452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36343BD-F771-EE3C-EE7E-2C96A4B4CE23}"/>
              </a:ext>
            </a:extLst>
          </p:cNvPr>
          <p:cNvSpPr txBox="1"/>
          <p:nvPr/>
        </p:nvSpPr>
        <p:spPr>
          <a:xfrm>
            <a:off x="1660966" y="1674260"/>
            <a:ext cx="9149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（二）固定互联网宽带接入业务收入平稳增长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年，完成固定互联网宽带接入业务收入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2626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亿元，比上年增长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7.7%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，在电信业务收入中占比由上年的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15.2%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提升至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15.6%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，拉动电信业务收入增长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个百分点。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0872B5-2AD0-8315-C1CC-D0A5220C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59" y="2812611"/>
            <a:ext cx="6273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0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FDBD3E-2D0A-27CC-A524-0145EFABA10A}"/>
              </a:ext>
            </a:extLst>
          </p:cNvPr>
          <p:cNvSpPr txBox="1"/>
          <p:nvPr/>
        </p:nvSpPr>
        <p:spPr>
          <a:xfrm>
            <a:off x="1082233" y="1176550"/>
            <a:ext cx="9508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（三）移动数据流量业务收入小幅回落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年，完成移动数据流量业务收入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6368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亿元，比上年下降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0.9%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，在电信业务收入中占比由上年的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40.5%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下降至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37.8%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1BC585-4854-B7D1-F833-3CAD99EB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4" y="2432613"/>
            <a:ext cx="6273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8BDDE5-2D8C-03D9-E327-6A53E2FEA9B4}"/>
              </a:ext>
            </a:extLst>
          </p:cNvPr>
          <p:cNvSpPr txBox="1"/>
          <p:nvPr/>
        </p:nvSpPr>
        <p:spPr>
          <a:xfrm>
            <a:off x="1151681" y="1096320"/>
            <a:ext cx="9705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（四）新兴业务收入保持较高增速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数据中心、云计算、大数据、物联网等新兴业务快速发展，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年共完成业务收入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3564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亿元，比上年增长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19.1%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，在电信业务收入中占比由上年的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19.4%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提升至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21.2%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，拉动电信业务收入增长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个百分点。其中，云计算、大数据业务收入比上年均增长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37.5%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，物联网业务收入比上年增长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20.3%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696B80-A973-45F2-EE74-9806D023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2836553"/>
            <a:ext cx="6273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A05477-4D22-DAF3-FEFE-57961AF9F1DE}"/>
              </a:ext>
            </a:extLst>
          </p:cNvPr>
          <p:cNvSpPr txBox="1"/>
          <p:nvPr/>
        </p:nvSpPr>
        <p:spPr>
          <a:xfrm>
            <a:off x="1186404" y="1338991"/>
            <a:ext cx="9381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（五）语音业务收入持续下滑</a:t>
            </a:r>
            <a:endParaRPr lang="zh-CN" altLang="en-US" b="0" i="0" dirty="0">
              <a:solidFill>
                <a:srgbClr val="33333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互联网应用对话音业务替代影响持续加深。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年，三家基础电信企业完成固定语音和移动语音业务收入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185.3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亿元和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1108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亿元，比上年分别下降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，两项业务合计占电信业务收入的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7.7%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，占比较上年回落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个百分点。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87CB06-4528-77B5-A454-31B6DBC1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4" y="2870881"/>
            <a:ext cx="6273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96425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画廊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{02C043C8-6B26-A649-97A0-24858885AC42}tf10001119</Template>
  <TotalTime>2</TotalTime>
  <Words>319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Century Gothic</vt:lpstr>
      <vt:lpstr>画廊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2025-01-15T06:07:58Z</dcterms:created>
  <dcterms:modified xsi:type="dcterms:W3CDTF">2025-01-15T06:10:36Z</dcterms:modified>
</cp:coreProperties>
</file>