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6" r:id="rId4"/>
    <p:sldId id="269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萬田一沙" initials="萬田一沙" lastIdx="1" clrIdx="0">
    <p:extLst>
      <p:ext uri="{19B8F6BF-5375-455C-9EA6-DF929625EA0E}">
        <p15:presenceInfo xmlns:p15="http://schemas.microsoft.com/office/powerpoint/2012/main" userId="2afa3f938a9ca2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5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6T04:41:38.35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1E3C4-0DC0-4379-85B0-DD58016DD9FB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4891B-C54B-4B90-974F-E4E0A570D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29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4891B-C54B-4B90-974F-E4E0A570DC1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4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B9A6-5587-4F43-A4DC-F8BFA0983AF9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 userDrawn="1"/>
        </p:nvSpPr>
        <p:spPr>
          <a:xfrm>
            <a:off x="203665" y="324366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ネットワークプログラミング演習　発表資料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83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3446-7DB5-4429-BE84-E32CE7F50D69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17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8E6-78D9-47C1-A05C-091511128E4F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15F8-4D37-4A2C-936E-95E32F11ECB0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1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2D46-F232-411C-B835-91C4A8AD7692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F12-A555-425E-A026-3298C75DDB1F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72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14D3-DF44-49EB-B323-7385101D94C8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4A0-FF39-4218-AD79-BDBA9B831FB3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8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9CE7-31E7-42EB-B10E-8B9B9DC35252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48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ADB734-8B76-4E1F-BEF1-2B85B423E72F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97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EE37-73EF-4F89-A60B-06B11126A13F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7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2EE700-9CC9-47AC-8950-FBE372DDA4D5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07E5A815-9F72-4DC7-9B05-971C4E78DD2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 userDrawn="1"/>
        </p:nvSpPr>
        <p:spPr>
          <a:xfrm>
            <a:off x="203665" y="324366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ネットワークプログラミング演習　発表資料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870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48524"/>
          </a:xfrm>
        </p:spPr>
        <p:txBody>
          <a:bodyPr/>
          <a:lstStyle/>
          <a:p>
            <a:r>
              <a:rPr kumimoji="1" lang="en-US" altLang="ja-JP" sz="4000" dirty="0" smtClean="0"/>
              <a:t>Twitter</a:t>
            </a:r>
            <a:r>
              <a:rPr kumimoji="1" lang="ja-JP" altLang="en-US" sz="4000" dirty="0" smtClean="0"/>
              <a:t>クライアント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Ｒｅｖｅｒｂ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623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学籍番号：１５ＦＩ１１６</a:t>
            </a:r>
            <a:endParaRPr kumimoji="1" lang="en-US" altLang="ja-JP" dirty="0" smtClean="0"/>
          </a:p>
          <a:p>
            <a:r>
              <a:rPr lang="ja-JP" altLang="en-US" dirty="0" smtClean="0"/>
              <a:t>氏　　　名：萬田一沙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</a:t>
            </a:r>
            <a:r>
              <a:rPr kumimoji="1" lang="ja-JP" altLang="en-US" dirty="0" smtClean="0"/>
              <a:t>：なし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1097280" y="5468471"/>
            <a:ext cx="1574202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ja-JP" altLang="en-US" dirty="0" smtClean="0"/>
              <a:t>チーム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60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リスト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9" y="2766034"/>
            <a:ext cx="11499901" cy="6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ストーキングリスト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6" y="2635475"/>
            <a:ext cx="11483607" cy="14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シーケンス図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ストーキングリスト作成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71" y="1908387"/>
            <a:ext cx="4559618" cy="43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将来展望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29789" y="2410691"/>
            <a:ext cx="76306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ＧＵＩ化</a:t>
            </a:r>
            <a:endParaRPr kumimoji="1"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フォロー・フォロワーリストを見やすく表示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02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2560" y="1950720"/>
            <a:ext cx="40719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紹介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/>
              <a:t>アピールポイント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動作デモ（いくつか）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将来展望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43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2560" y="1950720"/>
            <a:ext cx="81291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Ｔｗｉｔｔｅ</a:t>
            </a:r>
            <a:r>
              <a:rPr lang="ja-JP" altLang="en-US" sz="3200" dirty="0"/>
              <a:t>ｒ</a:t>
            </a:r>
            <a:r>
              <a:rPr kumimoji="1" lang="ja-JP" altLang="en-US" sz="3200" dirty="0" smtClean="0"/>
              <a:t>クライアント</a:t>
            </a:r>
            <a:endParaRPr kumimoji="1"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ツイート、検索、いいね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フォロー、リムーブ、ミュート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Ｈｏｍｅ、リストのタイムライン表示</a:t>
            </a:r>
            <a:r>
              <a:rPr kumimoji="1" lang="en-US" altLang="ja-JP" sz="3200" dirty="0" smtClean="0"/>
              <a:t>	</a:t>
            </a:r>
            <a:r>
              <a:rPr kumimoji="1" lang="ja-JP" altLang="en-US" sz="3200" dirty="0" smtClean="0"/>
              <a:t>ができる</a:t>
            </a:r>
            <a:endParaRPr kumimoji="1"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ストーキングリストが作れる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58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アピールポイント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2560" y="1950720"/>
            <a:ext cx="87062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ソロ開発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タイムラインはユーザー</a:t>
            </a:r>
            <a:r>
              <a:rPr lang="ja-JP" altLang="en-US" sz="3200" dirty="0"/>
              <a:t>毎</a:t>
            </a:r>
            <a:r>
              <a:rPr lang="ja-JP" altLang="en-US" sz="3200" dirty="0" smtClean="0"/>
              <a:t>に色分けで見やすい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ja-JP" sz="3200" dirty="0" smtClean="0"/>
              <a:t>GitHub</a:t>
            </a:r>
            <a:r>
              <a:rPr lang="ja-JP" altLang="en-US" sz="3200" dirty="0" smtClean="0"/>
              <a:t>活用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初</a:t>
            </a:r>
            <a:r>
              <a:rPr lang="en-US" altLang="ja-JP" sz="3200" dirty="0" smtClean="0"/>
              <a:t>Python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05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3" y="2814484"/>
            <a:ext cx="11145486" cy="9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7" y="2196797"/>
            <a:ext cx="11108565" cy="38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ツイート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6" y="2918439"/>
            <a:ext cx="11815636" cy="5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(home)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3" y="2326853"/>
            <a:ext cx="11571274" cy="35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検索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9" y="2534507"/>
            <a:ext cx="11621221" cy="31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417</TotalTime>
  <Words>99</Words>
  <Application>Microsoft Office PowerPoint</Application>
  <PresentationFormat>ワイド画面</PresentationFormat>
  <Paragraphs>44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Calibri</vt:lpstr>
      <vt:lpstr>Calibri Light</vt:lpstr>
      <vt:lpstr>Wingdings</vt:lpstr>
      <vt:lpstr>レトロスペクト</vt:lpstr>
      <vt:lpstr>Twitterクライアント Ｒｅｖｅｒｂ</vt:lpstr>
      <vt:lpstr>目次</vt:lpstr>
      <vt:lpstr>紹介</vt:lpstr>
      <vt:lpstr>アピールポイント</vt:lpstr>
      <vt:lpstr>動作(ログイン)</vt:lpstr>
      <vt:lpstr>動作(コマンド)</vt:lpstr>
      <vt:lpstr>動作(ツイート)</vt:lpstr>
      <vt:lpstr>動作(home)</vt:lpstr>
      <vt:lpstr>動作(検索)</vt:lpstr>
      <vt:lpstr>動作(リスト)</vt:lpstr>
      <vt:lpstr>動作(ストーキングリスト)</vt:lpstr>
      <vt:lpstr>シーケンス図(ストーキングリスト作成)</vt:lpstr>
      <vt:lpstr>将来展望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Twitterクライアント Ｒｅｖｅｒｂ</dc:title>
  <dc:creator>萬田一沙</dc:creator>
  <cp:lastModifiedBy>萬田一沙</cp:lastModifiedBy>
  <cp:revision>19</cp:revision>
  <dcterms:created xsi:type="dcterms:W3CDTF">2018-01-15T14:31:05Z</dcterms:created>
  <dcterms:modified xsi:type="dcterms:W3CDTF">2018-01-16T00:47:03Z</dcterms:modified>
</cp:coreProperties>
</file>