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0bb5f00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f0bb5f00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6f766ab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6f766ab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f766ab2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6f766ab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6fa068c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6fa068c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fa068c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fa068c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6fa068ce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6fa068c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6fa068ce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6fa068ce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6fa068ce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6fa068ce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6fa068ce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6fa068ce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 GROUP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</a:t>
            </a:r>
            <a:endParaRPr sz="6000">
              <a:solidFill>
                <a:srgbClr val="A61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</a:rPr>
              <a:t>GROUP MEMBERS</a:t>
            </a:r>
            <a:endParaRPr>
              <a:solidFill>
                <a:srgbClr val="85200C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ISHAKU ANDREW BHU/23/04/09/0050</a:t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NEMUEL NUHYEL LAUSHI BHU/23/04/09/0046</a:t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EBENCHI SIMEON    BHU/23/04/05/0027</a:t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NDUKWE EMMANUEL KALU  BHU/23/04/09/0076</a:t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CALCULATOR PROGRAM ?</a:t>
            </a:r>
            <a:endParaRPr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calculator program is a software applications used for carrying out basic </a:t>
            </a: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arithmetic/mathematical operations. Measurement and calculation has gradually become an essential part of human behaviour. In this particular program, we will only explore the basic arithmetic functions; addition, subtraction, multiplication and division.</a:t>
            </a:r>
            <a:endParaRPr sz="2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MODULES USED: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2200"/>
              <a:buFont typeface="Times New Roman"/>
              <a:buChar char="❖"/>
            </a:pP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 </a:t>
            </a:r>
            <a:endParaRPr sz="2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graphical user interface (GUI) programmed directly into python, it provides all the functionality for creating a graphical user interface.</a:t>
            </a:r>
            <a:endParaRPr sz="2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 AND TKINTER LAYOUT USED: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987" lvl="0" marL="457200" rtl="0" algn="just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ct val="100000"/>
              <a:buFont typeface="Times New Roman"/>
              <a:buChar char="❖"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USED: 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Visual Studio Code (VScode)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 LAYOUT USED: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Grid ( )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Pack ( )</a:t>
            </a:r>
            <a:endParaRPr sz="2008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50" y="1664650"/>
            <a:ext cx="7266700" cy="30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599850" y="270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975" y="1045525"/>
            <a:ext cx="7416225" cy="339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FLOWCHART CONTINUED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50" y="1444225"/>
            <a:ext cx="7505700" cy="33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FLOWCHART CONTINUED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25" y="1505175"/>
            <a:ext cx="6857999" cy="3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