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B92C-6DDC-465B-945D-154BF0D005A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F8E-082F-4A4F-A8F0-9DDFAD076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2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B92C-6DDC-465B-945D-154BF0D005A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F8E-082F-4A4F-A8F0-9DDFAD076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B92C-6DDC-465B-945D-154BF0D005A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F8E-082F-4A4F-A8F0-9DDFAD076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8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B92C-6DDC-465B-945D-154BF0D005A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F8E-082F-4A4F-A8F0-9DDFAD076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B92C-6DDC-465B-945D-154BF0D005A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F8E-082F-4A4F-A8F0-9DDFAD076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6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B92C-6DDC-465B-945D-154BF0D005A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F8E-082F-4A4F-A8F0-9DDFAD076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1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B92C-6DDC-465B-945D-154BF0D005A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F8E-082F-4A4F-A8F0-9DDFAD076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8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B92C-6DDC-465B-945D-154BF0D005A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F8E-082F-4A4F-A8F0-9DDFAD076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2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B92C-6DDC-465B-945D-154BF0D005A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F8E-082F-4A4F-A8F0-9DDFAD076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B92C-6DDC-465B-945D-154BF0D005A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F8E-082F-4A4F-A8F0-9DDFAD076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3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B92C-6DDC-465B-945D-154BF0D005A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F8E-082F-4A4F-A8F0-9DDFAD076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7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B92C-6DDC-465B-945D-154BF0D005A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7F8E-082F-4A4F-A8F0-9DDFAD076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7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05164" y="1607127"/>
            <a:ext cx="1376218" cy="2697018"/>
          </a:xfrm>
          <a:prstGeom prst="round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709" y="4599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普通程序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2586182" y="2636981"/>
            <a:ext cx="895927" cy="63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加壳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786909" y="1182255"/>
            <a:ext cx="1634836" cy="31218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34913" y="45997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加壳后程序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934913" y="2207492"/>
            <a:ext cx="1338828" cy="19765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压缩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加密后的普通程序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34473" y="1745673"/>
            <a:ext cx="1107996" cy="17087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程序与数据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043709" y="3565236"/>
            <a:ext cx="1098760" cy="618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IAT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934913" y="1302330"/>
            <a:ext cx="1338828" cy="7850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解壳程序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5726545" y="2636981"/>
            <a:ext cx="895927" cy="63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927272" y="775855"/>
            <a:ext cx="1773381" cy="352829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144548" y="891994"/>
            <a:ext cx="1338828" cy="7850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解壳程序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144548" y="1768956"/>
            <a:ext cx="1338828" cy="17087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解压缩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解密后程序与数据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144548" y="3576631"/>
            <a:ext cx="1338828" cy="618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恢复后的</a:t>
            </a:r>
            <a:r>
              <a:rPr lang="en-US" altLang="zh-CN" dirty="0" smtClean="0"/>
              <a:t>IAT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82883" y="45997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加壳程序运行时解密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92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66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3</cp:revision>
  <dcterms:created xsi:type="dcterms:W3CDTF">2022-05-31T06:27:37Z</dcterms:created>
  <dcterms:modified xsi:type="dcterms:W3CDTF">2022-05-31T06:37:18Z</dcterms:modified>
</cp:coreProperties>
</file>