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7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8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3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4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9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60D5-0C66-4391-B145-2DAB4BB37F6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7C4E-63B6-47C8-B0E5-B268C140B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5661891" y="1948873"/>
            <a:ext cx="0" cy="131156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599709" y="3269673"/>
            <a:ext cx="1062185" cy="6650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61891" y="3269673"/>
            <a:ext cx="1062182" cy="6650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95636" y="1856509"/>
            <a:ext cx="3048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6724073" y="3897745"/>
            <a:ext cx="147781" cy="22167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4451927" y="3916218"/>
            <a:ext cx="147782" cy="203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927436" y="2609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036529" y="370371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3703719"/>
            <a:ext cx="53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  <a:endParaRPr lang="en-US" altLang="zh-CN" smtClean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661891" y="2050473"/>
            <a:ext cx="531091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5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5661891" y="1948873"/>
            <a:ext cx="0" cy="131156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599709" y="3269673"/>
            <a:ext cx="1062185" cy="6650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61891" y="3269673"/>
            <a:ext cx="1062182" cy="6650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495636" y="1856509"/>
            <a:ext cx="3048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6724073" y="3897745"/>
            <a:ext cx="147781" cy="22167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4451927" y="3916218"/>
            <a:ext cx="147782" cy="203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927436" y="2609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036529" y="370371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3703719"/>
            <a:ext cx="53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  <a:endParaRPr lang="en-US" altLang="zh-CN" smtClean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661891" y="2050473"/>
            <a:ext cx="531091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5661891" y="3269673"/>
            <a:ext cx="168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661891" y="895927"/>
            <a:ext cx="0" cy="237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760127" y="2927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4</cp:revision>
  <dcterms:created xsi:type="dcterms:W3CDTF">2023-11-22T18:47:02Z</dcterms:created>
  <dcterms:modified xsi:type="dcterms:W3CDTF">2023-11-23T14:59:29Z</dcterms:modified>
</cp:coreProperties>
</file>