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F0B5F31-454C-4701-B8A1-7938B4FEB9D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36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B0E7EC-5ECD-4410-94FE-B88911846963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2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1824840" y="1048320"/>
            <a:ext cx="67820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"/>
          <p:cNvSpPr/>
          <p:nvPr/>
        </p:nvSpPr>
        <p:spPr>
          <a:xfrm>
            <a:off x="1825560" y="1049040"/>
            <a:ext cx="67816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3yeq817N4" TargetMode="External"/><Relationship Id="rId2" Type="http://schemas.openxmlformats.org/officeDocument/2006/relationships/hyperlink" Target="https://photomath.ne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480" y="5715000"/>
            <a:ext cx="777024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201</a:t>
            </a:r>
            <a:r>
              <a:rPr lang="sr-Latn-RS" sz="2000" dirty="0" smtClean="0">
                <a:solidFill>
                  <a:srgbClr val="000000"/>
                </a:solidFill>
                <a:latin typeface="+mj-lt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.</a:t>
            </a:r>
            <a:endParaRPr dirty="0">
              <a:latin typeface="+mj-lt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19320" y="3124080"/>
            <a:ext cx="639864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</a:rPr>
              <a:t>EquationPhotoCalculator</a:t>
            </a:r>
            <a:endParaRPr dirty="0">
              <a:latin typeface="+mj-lt"/>
            </a:endParaRPr>
          </a:p>
        </p:txBody>
      </p:sp>
      <p:sp>
        <p:nvSpPr>
          <p:cNvPr id="154" name="Line 3"/>
          <p:cNvSpPr/>
          <p:nvPr/>
        </p:nvSpPr>
        <p:spPr>
          <a:xfrm>
            <a:off x="1981080" y="1295280"/>
            <a:ext cx="67816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5" name="CustomShape 4"/>
          <p:cNvSpPr/>
          <p:nvPr/>
        </p:nvSpPr>
        <p:spPr>
          <a:xfrm>
            <a:off x="2666880" y="838080"/>
            <a:ext cx="609372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+mj-lt"/>
              </a:rPr>
              <a:t>Katedra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za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informatiku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Fakultet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tehničkih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nauka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Novi Sad</a:t>
            </a:r>
            <a:endParaRPr dirty="0">
              <a:latin typeface="+mj-lt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666620" y="1324439"/>
            <a:ext cx="6550920" cy="75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Projekat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iz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predmeta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: Soft computing</a:t>
            </a:r>
            <a:endParaRPr dirty="0">
              <a:latin typeface="+mj-lt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019920" y="5532480"/>
            <a:ext cx="2512440" cy="515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Nenad Rad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, RA</a:t>
            </a: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149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/201</a:t>
            </a: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2</a:t>
            </a:r>
            <a:endParaRPr dirty="0"/>
          </a:p>
        </p:txBody>
      </p:sp>
      <p:sp>
        <p:nvSpPr>
          <p:cNvPr id="158" name="CustomShape 7"/>
          <p:cNvSpPr/>
          <p:nvPr/>
        </p:nvSpPr>
        <p:spPr>
          <a:xfrm>
            <a:off x="457200" y="5334120"/>
            <a:ext cx="2418840" cy="1154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</a:rPr>
              <a:t>Profesor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doc.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dr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Đorđe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Obradović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</a:rPr>
              <a:t>Asistent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Marko Jocić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828800" y="257760"/>
            <a:ext cx="685584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rgbClr val="000000"/>
                </a:solidFill>
                <a:latin typeface="+mj-lt"/>
              </a:rPr>
              <a:t>Zadatak</a:t>
            </a:r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 i motivacija</a:t>
            </a:r>
            <a:endParaRPr dirty="0">
              <a:latin typeface="+mj-lt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5816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Implementirati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sistem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za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prepoznavanje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</a:rPr>
              <a:t>ručno napisane matematičke jednačine – brojevi, slova, matematičke operacije i funkcije</a:t>
            </a:r>
            <a:r>
              <a:rPr lang="en-US" sz="20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 smtClean="0"/>
          </a:p>
          <a:p>
            <a:pPr algn="r">
              <a:lnSpc>
                <a:spcPct val="100000"/>
              </a:lnSpc>
            </a:pPr>
            <a:endParaRPr dirty="0" smtClean="0"/>
          </a:p>
          <a:p>
            <a:pPr algn="r">
              <a:lnSpc>
                <a:spcPct val="100000"/>
              </a:lnSpc>
            </a:pPr>
            <a:r>
              <a:rPr lang="sr-Latn-RS" sz="2000" dirty="0" smtClean="0">
                <a:solidFill>
                  <a:srgbClr val="000000"/>
                </a:solidFill>
                <a:latin typeface="+mj-lt"/>
              </a:rPr>
              <a:t>Nakon uspešnog prepoznavanja, naredni zadatak sistema je da prepoznatu jednačinu reši i da rešenje prikaže korisniku.</a:t>
            </a:r>
            <a:endParaRPr dirty="0" smtClean="0">
              <a:latin typeface="+mj-lt"/>
            </a:endParaRPr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sr-Latn-RS" sz="2000" dirty="0" smtClean="0">
                <a:solidFill>
                  <a:srgbClr val="000000"/>
                </a:solidFill>
                <a:latin typeface="+mj-lt"/>
              </a:rPr>
              <a:t>Ovakav sistem (aplikacija) znatno pomaže pri rešavanju vremenski zahtevnih matematičkih problema (jednačina).</a:t>
            </a:r>
            <a:endParaRPr dirty="0">
              <a:latin typeface="+mj-lt"/>
            </a:endParaRPr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61" name="CustomShape 3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2" name="CustomShape 4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" name="CustomShape 5"/>
          <p:cNvSpPr/>
          <p:nvPr/>
        </p:nvSpPr>
        <p:spPr>
          <a:xfrm>
            <a:off x="0" y="119628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4" name="CustomShape 6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5" name="CustomShape 7"/>
          <p:cNvSpPr/>
          <p:nvPr/>
        </p:nvSpPr>
        <p:spPr>
          <a:xfrm>
            <a:off x="0" y="1758600"/>
            <a:ext cx="182520" cy="36720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Komercijalna rešenja</a:t>
            </a:r>
            <a:endParaRPr dirty="0">
              <a:latin typeface="+mj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560" y="1188720"/>
            <a:ext cx="8227800" cy="23187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sr-Latn-RS" sz="2400" dirty="0" smtClean="0">
                <a:solidFill>
                  <a:srgbClr val="000000"/>
                </a:solidFill>
                <a:latin typeface="Arial"/>
              </a:rPr>
              <a:t>Photomath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photomath.net/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lang="sr-Latn-R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sr-Latn-RS" sz="2400" dirty="0" smtClean="0">
                <a:solidFill>
                  <a:srgbClr val="000000"/>
                </a:solidFill>
              </a:rPr>
              <a:t>Način funkcionisanja ove aplikacije može se videti na ovom linku: </a:t>
            </a:r>
            <a:r>
              <a:rPr lang="sr-Latn-RS" sz="2400" dirty="0" smtClean="0">
                <a:solidFill>
                  <a:srgbClr val="000000"/>
                </a:solidFill>
                <a:hlinkClick r:id="rId3"/>
              </a:rPr>
              <a:t>https://www.youtube.com/watch?v=WQ3yeq817N4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lang="sr-Latn-RS" sz="24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b="1"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97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8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0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1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3507475"/>
            <a:ext cx="5732059" cy="322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Zajednčke osobine svih rešenja</a:t>
            </a:r>
            <a:endParaRPr lang="en-US" sz="3200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1" name="CustomShape 2"/>
          <p:cNvSpPr/>
          <p:nvPr/>
        </p:nvSpPr>
        <p:spPr>
          <a:xfrm>
            <a:off x="457200" y="1196280"/>
            <a:ext cx="8227800" cy="53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najčešće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razvijeni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kao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Android/iOS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aplikacije</a:t>
            </a:r>
            <a:endParaRPr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prepoznaju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elemente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matematičkih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izraza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napisanih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rukom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radnoj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površini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(najčešće na papiru)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–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brojevi, slova, operacije, funkcije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u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realnom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vremenu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rešavaju prepoznatu matematičku jednačinu ili izračunavaju prepoznati matematički/brojevni izraz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-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matematičke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operacije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prepoznaju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sabiranje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oduzimanje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množenje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deljenje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logaritam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stepenovanje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korenovanje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faktorijel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sinus,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kosinus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tangens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222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3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4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5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6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Specifičnost rešenja</a:t>
            </a:r>
            <a:endParaRPr dirty="0">
              <a:latin typeface="+mj-lt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560" y="1188720"/>
            <a:ext cx="8227800" cy="53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Kod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aplikacije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EquationPhotoCalculator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podržan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je rad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jednom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promenljivom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nije podržano rešavanje matematičkih jednačina sa dve ili više promenljivih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0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1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2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3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212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Comic Sans MS</vt:lpstr>
      <vt:lpstr>DejaVu Sans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Nenad Rad</cp:lastModifiedBy>
  <cp:revision>6</cp:revision>
  <dcterms:modified xsi:type="dcterms:W3CDTF">2015-12-16T22:15:05Z</dcterms:modified>
</cp:coreProperties>
</file>