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A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19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799-E5BC-F24D-8A3A-0B00340B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7667C-06A6-C348-A7D0-5DA6AEB2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7BA5-4C13-1D47-BFF2-FF1CC4C0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F049-0D5C-C146-A22A-C667BA06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832A-4862-F54D-976A-3832D5A2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39343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507A-2E0A-0749-B78B-2C708DD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0837-8949-534D-A6C5-2F0B5FCC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7E8C-5862-7444-AADD-5844F0E3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E4C0-4268-6F44-A8B8-72F33C76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20CC-88F4-AB4F-A088-B39803F4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69271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5A783-A5C5-0B4D-8F18-A0C1BBDFB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F95E0-4519-DC4D-9300-7613189C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257B-8CA9-7E45-8E22-8F966214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52ED-831E-644A-A3BA-6672EF3F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965F-0AE4-F84C-8730-EF1E003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6633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E3F-AC3B-2648-9A25-F20FE695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5C4A-171F-444F-ACAC-80714118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FC91-366A-AA4A-9881-D50208A0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AF2F-4011-EB4E-919F-8E0B87F7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F90C-7733-EA4C-B646-FB794B68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12225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5D78-7BC3-8B4F-B178-6C1E01EC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688F-378C-E24C-A62F-42A9AAB6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BA4C-B252-274E-8D21-EBC18A6A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BB56-BA67-F740-814D-9D4765CB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97A5-05E0-0E4C-A0F7-AA88FF3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76099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E23-F454-E846-85E2-D12A8FBA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EE69-6701-4E4E-A875-3A830417C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472E4-ED71-F549-9584-C942965F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ECC1-9828-E843-9920-4C2AB64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4D0B-86E4-BF40-B835-014854CF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3F939-7436-7547-995D-98E9AE6B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35246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B92B-7842-F048-8310-3CF060CC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6537-6E8F-E349-9E03-5FAC88FF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A9E04-44D4-6240-AA57-DB7CEB75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74B90-5339-2548-9570-C6F8079F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9D088-8D76-9B4C-A27E-69450315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D611D-4584-AC42-AF6E-F55B1A7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C60E2-BD5C-2542-959D-7420FC41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AAD2B-1C1E-A845-8889-FF072610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28042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F4F-7AE8-314F-98E5-099E3E1D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FFF89-9FE7-5B42-9953-5A71A41B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B609-79AF-0046-85CD-FA4A093F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2840-5BAC-1747-AE2B-A22EF980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6493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FC0B8-773D-4047-A3D1-C0FA77D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80598-063E-5443-8C3E-90881526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A557-90EE-FA41-B1B5-5DDCC6C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78472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EFF2-A1C3-9446-A43D-55F2821B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F1B6-3B9B-6C47-B34B-850B0FB1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B9D5-B0D8-4B41-BB9C-2B1A2254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4E8C-5071-7A44-B865-AD8D62A8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3E4F-E5D0-3E46-AD88-6DA6871A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F0A2-D7C0-2D4E-88C4-E8217EB6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3306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FE57-D2F2-604E-B8E8-DE632ED3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DA13C-0420-D845-BCA4-2537A373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E7A1-7DB0-B949-AAB9-223E17A03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5E44-5E74-B64C-888D-9CC22D72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5605-529D-3742-808C-83C10D5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53AE-E18A-B744-B47B-B385766F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2886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D51D-1E1C-B24C-9955-D17F00F7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E049-631F-1945-80DD-1D4D9E33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238-64A9-1844-9191-9D7ECC51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0AD6-225A-FB4B-B6A0-A9F204AC3034}" type="datetimeFigureOut">
              <a:rPr lang="en-AF" smtClean="0"/>
              <a:t>01/01/2021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6F7C-E40F-4A4B-B2B9-A0BE85CC9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9F48-1A02-4647-86C6-95B5A039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BB15-AEE5-CF43-8B35-DAD3E5CDA162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12279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E6C9C6-E3F5-BE40-9C11-6E86B508E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17" y="338666"/>
            <a:ext cx="10497366" cy="5691541"/>
          </a:xfrm>
        </p:spPr>
      </p:pic>
    </p:spTree>
    <p:extLst>
      <p:ext uri="{BB962C8B-B14F-4D97-AF65-F5344CB8AC3E}">
        <p14:creationId xmlns:p14="http://schemas.microsoft.com/office/powerpoint/2010/main" val="27166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83AF46C-AE09-0D45-A524-C95E43D86AC8}"/>
              </a:ext>
            </a:extLst>
          </p:cNvPr>
          <p:cNvGrpSpPr/>
          <p:nvPr/>
        </p:nvGrpSpPr>
        <p:grpSpPr>
          <a:xfrm>
            <a:off x="1033297" y="78364"/>
            <a:ext cx="2883487" cy="2867949"/>
            <a:chOff x="1033297" y="78364"/>
            <a:chExt cx="2883487" cy="286794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C4872F7-B109-A343-9D5B-BF64BD765429}"/>
                </a:ext>
              </a:extLst>
            </p:cNvPr>
            <p:cNvGrpSpPr/>
            <p:nvPr/>
          </p:nvGrpSpPr>
          <p:grpSpPr>
            <a:xfrm>
              <a:off x="1443480" y="482659"/>
              <a:ext cx="507232" cy="504054"/>
              <a:chOff x="761190" y="468296"/>
              <a:chExt cx="507232" cy="5040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E206FE-7788-8445-BD8E-88B5B6BD198A}"/>
                  </a:ext>
                </a:extLst>
              </p:cNvPr>
              <p:cNvSpPr/>
              <p:nvPr/>
            </p:nvSpPr>
            <p:spPr>
              <a:xfrm>
                <a:off x="761190" y="468296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643B1-53AA-114D-B3C3-2892D2498AA2}"/>
                  </a:ext>
                </a:extLst>
              </p:cNvPr>
              <p:cNvSpPr txBox="1"/>
              <p:nvPr/>
            </p:nvSpPr>
            <p:spPr>
              <a:xfrm>
                <a:off x="855948" y="53565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A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A02F315-D986-5C4E-AFBE-0F4D37103C16}"/>
                </a:ext>
              </a:extLst>
            </p:cNvPr>
            <p:cNvGrpSpPr/>
            <p:nvPr/>
          </p:nvGrpSpPr>
          <p:grpSpPr>
            <a:xfrm>
              <a:off x="3409552" y="486939"/>
              <a:ext cx="507232" cy="504054"/>
              <a:chOff x="4386855" y="508000"/>
              <a:chExt cx="507232" cy="5040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6D686-7E75-4443-A782-DDFE1F9351DC}"/>
                  </a:ext>
                </a:extLst>
              </p:cNvPr>
              <p:cNvSpPr/>
              <p:nvPr/>
            </p:nvSpPr>
            <p:spPr>
              <a:xfrm>
                <a:off x="4386855" y="508000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FC4660-1B14-E545-91F6-9047800ABFED}"/>
                  </a:ext>
                </a:extLst>
              </p:cNvPr>
              <p:cNvSpPr txBox="1"/>
              <p:nvPr/>
            </p:nvSpPr>
            <p:spPr>
              <a:xfrm>
                <a:off x="4489982" y="585744"/>
                <a:ext cx="324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F" b="1" dirty="0"/>
                  <a:t>B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1B1D336-95DB-E241-9802-E926A5F50A16}"/>
                </a:ext>
              </a:extLst>
            </p:cNvPr>
            <p:cNvGrpSpPr/>
            <p:nvPr/>
          </p:nvGrpSpPr>
          <p:grpSpPr>
            <a:xfrm>
              <a:off x="1447267" y="2435117"/>
              <a:ext cx="507232" cy="504054"/>
              <a:chOff x="1366242" y="2631892"/>
              <a:chExt cx="507232" cy="5040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D0585BE-6EEA-894D-A952-8D17DB08EC2F}"/>
                  </a:ext>
                </a:extLst>
              </p:cNvPr>
              <p:cNvSpPr/>
              <p:nvPr/>
            </p:nvSpPr>
            <p:spPr>
              <a:xfrm>
                <a:off x="1366242" y="2631892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C2AE3-F865-0B4B-9E86-46758CC1BDA2}"/>
                  </a:ext>
                </a:extLst>
              </p:cNvPr>
              <p:cNvSpPr txBox="1"/>
              <p:nvPr/>
            </p:nvSpPr>
            <p:spPr>
              <a:xfrm>
                <a:off x="1460714" y="26966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D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0604788-493E-0943-8C8A-8E0750C03EE7}"/>
                </a:ext>
              </a:extLst>
            </p:cNvPr>
            <p:cNvGrpSpPr/>
            <p:nvPr/>
          </p:nvGrpSpPr>
          <p:grpSpPr>
            <a:xfrm>
              <a:off x="3408363" y="2442259"/>
              <a:ext cx="507232" cy="504054"/>
              <a:chOff x="3490599" y="2564531"/>
              <a:chExt cx="507232" cy="5040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0CB8ED-A6B3-4649-82FE-700C657A150E}"/>
                  </a:ext>
                </a:extLst>
              </p:cNvPr>
              <p:cNvSpPr/>
              <p:nvPr/>
            </p:nvSpPr>
            <p:spPr>
              <a:xfrm>
                <a:off x="3490599" y="2564531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8978A4-3704-D944-8901-60A1B7002F8E}"/>
                  </a:ext>
                </a:extLst>
              </p:cNvPr>
              <p:cNvSpPr txBox="1"/>
              <p:nvPr/>
            </p:nvSpPr>
            <p:spPr>
              <a:xfrm>
                <a:off x="3585357" y="263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EB86B1-B054-DF40-9A0C-82B0E6C53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0846" y="760027"/>
              <a:ext cx="13108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169AAC45-14B8-0F4A-8969-7B3E50DD9D6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76493" y="23781"/>
              <a:ext cx="10800" cy="1188000"/>
            </a:xfrm>
            <a:prstGeom prst="curvedConnector3">
              <a:avLst>
                <a:gd name="adj1" fmla="val 2381236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7A842F-5273-4E44-A9F0-027AC333A1BF}"/>
                </a:ext>
              </a:extLst>
            </p:cNvPr>
            <p:cNvSpPr txBox="1"/>
            <p:nvPr/>
          </p:nvSpPr>
          <p:spPr>
            <a:xfrm>
              <a:off x="2539840" y="471084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2577E2-2ECF-B04D-AD60-F65EF4A0EF27}"/>
                </a:ext>
              </a:extLst>
            </p:cNvPr>
            <p:cNvSpPr txBox="1"/>
            <p:nvPr/>
          </p:nvSpPr>
          <p:spPr>
            <a:xfrm>
              <a:off x="2539840" y="78364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D63B9E-344B-544F-A94B-3BB444D45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447" y="1075132"/>
              <a:ext cx="286" cy="1310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9FCBEDEB-6400-A442-9800-BE04D5301B7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70944" y="1169197"/>
              <a:ext cx="10800" cy="1188000"/>
            </a:xfrm>
            <a:prstGeom prst="curvedConnector3">
              <a:avLst>
                <a:gd name="adj1" fmla="val 2381231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F16EC5-038F-664E-A037-40CF2E329D16}"/>
                </a:ext>
              </a:extLst>
            </p:cNvPr>
            <p:cNvSpPr txBox="1"/>
            <p:nvPr/>
          </p:nvSpPr>
          <p:spPr>
            <a:xfrm>
              <a:off x="1033297" y="154389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F7F0A00-0146-E94B-BC71-9D43FA83CBF4}"/>
                </a:ext>
              </a:extLst>
            </p:cNvPr>
            <p:cNvSpPr txBox="1"/>
            <p:nvPr/>
          </p:nvSpPr>
          <p:spPr>
            <a:xfrm>
              <a:off x="1396954" y="1532321"/>
              <a:ext cx="29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121" name="Curved Connector 120">
              <a:extLst>
                <a:ext uri="{FF2B5EF4-FFF2-40B4-BE49-F238E27FC236}">
                  <a16:creationId xmlns:a16="http://schemas.microsoft.com/office/drawing/2014/main" id="{FBD4430D-D3DF-5C49-B15B-4709B4C23FFC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34" y="1011775"/>
              <a:ext cx="1332000" cy="1332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36A7502-D2A3-EF4E-B8CE-3CE62321A7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2971" y="1011774"/>
              <a:ext cx="1440000" cy="1368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E21D56-C3CA-A74B-AB5F-17BC551F2B55}"/>
                </a:ext>
              </a:extLst>
            </p:cNvPr>
            <p:cNvSpPr txBox="1"/>
            <p:nvPr/>
          </p:nvSpPr>
          <p:spPr>
            <a:xfrm>
              <a:off x="2633514" y="1447793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9AC909-AEC0-CF40-8494-6748A1AA2C63}"/>
                </a:ext>
              </a:extLst>
            </p:cNvPr>
            <p:cNvSpPr txBox="1"/>
            <p:nvPr/>
          </p:nvSpPr>
          <p:spPr>
            <a:xfrm>
              <a:off x="2717296" y="996966"/>
              <a:ext cx="29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F7A62C3-6207-5447-BC3B-5B887F9E5218}"/>
              </a:ext>
            </a:extLst>
          </p:cNvPr>
          <p:cNvGrpSpPr/>
          <p:nvPr/>
        </p:nvGrpSpPr>
        <p:grpSpPr>
          <a:xfrm>
            <a:off x="7026679" y="450103"/>
            <a:ext cx="3286884" cy="2616337"/>
            <a:chOff x="7026679" y="450103"/>
            <a:chExt cx="3286884" cy="261633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B51DEB6-39D1-8A46-A12E-5A2E5461A77D}"/>
                </a:ext>
              </a:extLst>
            </p:cNvPr>
            <p:cNvGrpSpPr/>
            <p:nvPr/>
          </p:nvGrpSpPr>
          <p:grpSpPr>
            <a:xfrm>
              <a:off x="7452669" y="548941"/>
              <a:ext cx="507232" cy="504054"/>
              <a:chOff x="761190" y="468296"/>
              <a:chExt cx="507232" cy="504054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6568DEF-3C80-5944-9E7A-03437FCD4EF8}"/>
                  </a:ext>
                </a:extLst>
              </p:cNvPr>
              <p:cNvSpPr/>
              <p:nvPr/>
            </p:nvSpPr>
            <p:spPr>
              <a:xfrm>
                <a:off x="761190" y="468296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AF0A71C-E3CD-9C48-8DD9-348A2207410D}"/>
                  </a:ext>
                </a:extLst>
              </p:cNvPr>
              <p:cNvSpPr txBox="1"/>
              <p:nvPr/>
            </p:nvSpPr>
            <p:spPr>
              <a:xfrm>
                <a:off x="855948" y="53565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A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C8A468D-2F81-A347-A1EE-F359504156D5}"/>
                </a:ext>
              </a:extLst>
            </p:cNvPr>
            <p:cNvGrpSpPr/>
            <p:nvPr/>
          </p:nvGrpSpPr>
          <p:grpSpPr>
            <a:xfrm>
              <a:off x="9418741" y="553221"/>
              <a:ext cx="507232" cy="504054"/>
              <a:chOff x="4386855" y="508000"/>
              <a:chExt cx="507232" cy="504054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0AF66E8-292B-8D47-BF92-BD669EC22856}"/>
                  </a:ext>
                </a:extLst>
              </p:cNvPr>
              <p:cNvSpPr/>
              <p:nvPr/>
            </p:nvSpPr>
            <p:spPr>
              <a:xfrm>
                <a:off x="4386855" y="508000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160BF0C-D771-9842-B7BE-D2FF876C13AA}"/>
                  </a:ext>
                </a:extLst>
              </p:cNvPr>
              <p:cNvSpPr txBox="1"/>
              <p:nvPr/>
            </p:nvSpPr>
            <p:spPr>
              <a:xfrm>
                <a:off x="4489982" y="585744"/>
                <a:ext cx="324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F" b="1" dirty="0"/>
                  <a:t>B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645AA47-8EED-7246-B4AD-B8B3487CD23E}"/>
                </a:ext>
              </a:extLst>
            </p:cNvPr>
            <p:cNvGrpSpPr/>
            <p:nvPr/>
          </p:nvGrpSpPr>
          <p:grpSpPr>
            <a:xfrm>
              <a:off x="7456456" y="2501399"/>
              <a:ext cx="507232" cy="504054"/>
              <a:chOff x="1366242" y="2631892"/>
              <a:chExt cx="507232" cy="504054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F57777A-9A63-E743-BCBE-2436DA67AAC6}"/>
                  </a:ext>
                </a:extLst>
              </p:cNvPr>
              <p:cNvSpPr/>
              <p:nvPr/>
            </p:nvSpPr>
            <p:spPr>
              <a:xfrm>
                <a:off x="1366242" y="2631892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524F51-E728-8C44-84BD-6DB230D9AAB1}"/>
                  </a:ext>
                </a:extLst>
              </p:cNvPr>
              <p:cNvSpPr txBox="1"/>
              <p:nvPr/>
            </p:nvSpPr>
            <p:spPr>
              <a:xfrm>
                <a:off x="1460714" y="26966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D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CD9E635-105F-7949-8F3F-2477FD33588A}"/>
                </a:ext>
              </a:extLst>
            </p:cNvPr>
            <p:cNvGrpSpPr/>
            <p:nvPr/>
          </p:nvGrpSpPr>
          <p:grpSpPr>
            <a:xfrm>
              <a:off x="9417552" y="2508541"/>
              <a:ext cx="507232" cy="504054"/>
              <a:chOff x="3490599" y="2564531"/>
              <a:chExt cx="507232" cy="504054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4ABDE03-A11C-EF41-B6DE-EB7A38D1F7C3}"/>
                  </a:ext>
                </a:extLst>
              </p:cNvPr>
              <p:cNvSpPr/>
              <p:nvPr/>
            </p:nvSpPr>
            <p:spPr>
              <a:xfrm>
                <a:off x="3490599" y="2564531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C411E20-CAD2-4F4F-BD79-EC1FCCDA9B47}"/>
                  </a:ext>
                </a:extLst>
              </p:cNvPr>
              <p:cNvSpPr txBox="1"/>
              <p:nvPr/>
            </p:nvSpPr>
            <p:spPr>
              <a:xfrm>
                <a:off x="3585357" y="263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C</a:t>
                </a:r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07D2388-1D02-E94F-AF5C-08FAC50B9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035" y="826309"/>
              <a:ext cx="13108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81DF750-609F-1B43-82DA-99DBEB78971D}"/>
                </a:ext>
              </a:extLst>
            </p:cNvPr>
            <p:cNvSpPr txBox="1"/>
            <p:nvPr/>
          </p:nvSpPr>
          <p:spPr>
            <a:xfrm>
              <a:off x="8549029" y="51421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160986D-CB0E-BA4A-B94C-7E9983330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6636" y="1129839"/>
              <a:ext cx="286" cy="1310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AA320B8-2B2B-5D49-99B9-55B130AEF4D6}"/>
                </a:ext>
              </a:extLst>
            </p:cNvPr>
            <p:cNvSpPr txBox="1"/>
            <p:nvPr/>
          </p:nvSpPr>
          <p:spPr>
            <a:xfrm>
              <a:off x="7406143" y="1598603"/>
              <a:ext cx="29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188" name="Curved Connector 187">
              <a:extLst>
                <a:ext uri="{FF2B5EF4-FFF2-40B4-BE49-F238E27FC236}">
                  <a16:creationId xmlns:a16="http://schemas.microsoft.com/office/drawing/2014/main" id="{4303CB86-8990-5248-A9CC-58D45E7CF89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78" y="1087580"/>
              <a:ext cx="1332000" cy="1332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6937E39-330F-B543-9FDF-E03DED6BEED2}"/>
                </a:ext>
              </a:extLst>
            </p:cNvPr>
            <p:cNvSpPr txBox="1"/>
            <p:nvPr/>
          </p:nvSpPr>
          <p:spPr>
            <a:xfrm>
              <a:off x="8093750" y="1947675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7771C6D-C5A6-D84C-8E47-92147A27171F}"/>
                </a:ext>
              </a:extLst>
            </p:cNvPr>
            <p:cNvSpPr txBox="1"/>
            <p:nvPr/>
          </p:nvSpPr>
          <p:spPr>
            <a:xfrm>
              <a:off x="8933882" y="1213903"/>
              <a:ext cx="29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1A3192E-B95F-7B4A-9A93-0AA3E6386C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7910" y="2749636"/>
              <a:ext cx="13108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D0C7B10-DA69-0943-8347-F0B2331DB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1980" y="1142722"/>
              <a:ext cx="286" cy="1310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urved Connector 201">
              <a:extLst>
                <a:ext uri="{FF2B5EF4-FFF2-40B4-BE49-F238E27FC236}">
                  <a16:creationId xmlns:a16="http://schemas.microsoft.com/office/drawing/2014/main" id="{F569B28B-8CBB-7540-AAD0-53DF78B1F8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63493" y="1141414"/>
              <a:ext cx="1332000" cy="1332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B51770F-EC46-0E44-A8FE-AD28329224BB}"/>
                </a:ext>
              </a:extLst>
            </p:cNvPr>
            <p:cNvSpPr txBox="1"/>
            <p:nvPr/>
          </p:nvSpPr>
          <p:spPr>
            <a:xfrm>
              <a:off x="9681980" y="145806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DD53BC8-7DF2-F24A-AB54-F4AA4C8A5B2D}"/>
                </a:ext>
              </a:extLst>
            </p:cNvPr>
            <p:cNvSpPr txBox="1"/>
            <p:nvPr/>
          </p:nvSpPr>
          <p:spPr>
            <a:xfrm>
              <a:off x="8529469" y="2727886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82D09CA-28D9-FE4D-BC10-F35997B2FBBC}"/>
                </a:ext>
              </a:extLst>
            </p:cNvPr>
            <p:cNvSpPr txBox="1"/>
            <p:nvPr/>
          </p:nvSpPr>
          <p:spPr>
            <a:xfrm>
              <a:off x="7026679" y="450103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W</a:t>
              </a:r>
              <a:r>
                <a:rPr lang="en-AF" sz="1600" baseline="-25000" dirty="0"/>
                <a:t>H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31662E6-D3D8-B74E-B6D5-BC52B0ABA01F}"/>
                </a:ext>
              </a:extLst>
            </p:cNvPr>
            <p:cNvSpPr txBox="1"/>
            <p:nvPr/>
          </p:nvSpPr>
          <p:spPr>
            <a:xfrm>
              <a:off x="7098560" y="2304137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W</a:t>
              </a:r>
              <a:r>
                <a:rPr lang="en-AF" sz="1600" baseline="-25000" dirty="0"/>
                <a:t>L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3C6B547-F892-E148-8CE0-9A6162ECD9AE}"/>
                </a:ext>
              </a:extLst>
            </p:cNvPr>
            <p:cNvSpPr txBox="1"/>
            <p:nvPr/>
          </p:nvSpPr>
          <p:spPr>
            <a:xfrm>
              <a:off x="9874821" y="467774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W</a:t>
              </a:r>
              <a:r>
                <a:rPr lang="en-AF" sz="1600" baseline="-25000" dirty="0"/>
                <a:t>L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30A5F2-DA00-EA4D-8F78-2B3352558541}"/>
                </a:ext>
              </a:extLst>
            </p:cNvPr>
            <p:cNvSpPr txBox="1"/>
            <p:nvPr/>
          </p:nvSpPr>
          <p:spPr>
            <a:xfrm>
              <a:off x="9861195" y="2379774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W</a:t>
              </a:r>
              <a:r>
                <a:rPr lang="en-AF" sz="1600" baseline="-25000" dirty="0"/>
                <a:t>H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3FE3943-87A2-554E-BB80-7C22BB22FB5E}"/>
              </a:ext>
            </a:extLst>
          </p:cNvPr>
          <p:cNvGrpSpPr/>
          <p:nvPr/>
        </p:nvGrpSpPr>
        <p:grpSpPr>
          <a:xfrm>
            <a:off x="824576" y="3690542"/>
            <a:ext cx="3755422" cy="2604752"/>
            <a:chOff x="6841726" y="461688"/>
            <a:chExt cx="3755422" cy="2604752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D8A6382-2AA7-CA4E-9F90-AA6E5235672C}"/>
                </a:ext>
              </a:extLst>
            </p:cNvPr>
            <p:cNvGrpSpPr/>
            <p:nvPr/>
          </p:nvGrpSpPr>
          <p:grpSpPr>
            <a:xfrm>
              <a:off x="7452669" y="548941"/>
              <a:ext cx="507232" cy="504054"/>
              <a:chOff x="761190" y="468296"/>
              <a:chExt cx="507232" cy="504054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609C5EA4-3E35-4C48-B967-C093EFF5B8A5}"/>
                  </a:ext>
                </a:extLst>
              </p:cNvPr>
              <p:cNvSpPr/>
              <p:nvPr/>
            </p:nvSpPr>
            <p:spPr>
              <a:xfrm>
                <a:off x="761190" y="468296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A7E3CF8-A9DF-C04B-A0EF-B4CAD911DE4F}"/>
                  </a:ext>
                </a:extLst>
              </p:cNvPr>
              <p:cNvSpPr txBox="1"/>
              <p:nvPr/>
            </p:nvSpPr>
            <p:spPr>
              <a:xfrm>
                <a:off x="855948" y="53565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A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618BFFE8-2395-7549-B484-85B8BC5634C8}"/>
                </a:ext>
              </a:extLst>
            </p:cNvPr>
            <p:cNvGrpSpPr/>
            <p:nvPr/>
          </p:nvGrpSpPr>
          <p:grpSpPr>
            <a:xfrm>
              <a:off x="9418741" y="553221"/>
              <a:ext cx="507232" cy="504054"/>
              <a:chOff x="4386855" y="508000"/>
              <a:chExt cx="507232" cy="504054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731E583-EE7F-6046-AF27-D23E17F4EDE8}"/>
                  </a:ext>
                </a:extLst>
              </p:cNvPr>
              <p:cNvSpPr/>
              <p:nvPr/>
            </p:nvSpPr>
            <p:spPr>
              <a:xfrm>
                <a:off x="4386855" y="508000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DBC2CDE-5F9E-A04A-8D95-E6CDBE0A5CB9}"/>
                  </a:ext>
                </a:extLst>
              </p:cNvPr>
              <p:cNvSpPr txBox="1"/>
              <p:nvPr/>
            </p:nvSpPr>
            <p:spPr>
              <a:xfrm>
                <a:off x="4489982" y="585744"/>
                <a:ext cx="324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F" b="1" dirty="0"/>
                  <a:t>B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E68A2D5B-2510-E94A-A30D-036891494413}"/>
                </a:ext>
              </a:extLst>
            </p:cNvPr>
            <p:cNvGrpSpPr/>
            <p:nvPr/>
          </p:nvGrpSpPr>
          <p:grpSpPr>
            <a:xfrm>
              <a:off x="7456456" y="2501399"/>
              <a:ext cx="507232" cy="504054"/>
              <a:chOff x="1366242" y="2631892"/>
              <a:chExt cx="507232" cy="504054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2A7C910-5463-CD42-90D8-5490CEED8765}"/>
                  </a:ext>
                </a:extLst>
              </p:cNvPr>
              <p:cNvSpPr/>
              <p:nvPr/>
            </p:nvSpPr>
            <p:spPr>
              <a:xfrm>
                <a:off x="1366242" y="2631892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8470F2C-2269-D84A-8A64-7539870C937E}"/>
                  </a:ext>
                </a:extLst>
              </p:cNvPr>
              <p:cNvSpPr txBox="1"/>
              <p:nvPr/>
            </p:nvSpPr>
            <p:spPr>
              <a:xfrm>
                <a:off x="1460714" y="26966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D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7F4A9911-D71A-7344-B41C-97BD410F55A8}"/>
                </a:ext>
              </a:extLst>
            </p:cNvPr>
            <p:cNvGrpSpPr/>
            <p:nvPr/>
          </p:nvGrpSpPr>
          <p:grpSpPr>
            <a:xfrm>
              <a:off x="9417552" y="2508541"/>
              <a:ext cx="507232" cy="504054"/>
              <a:chOff x="3490599" y="2564531"/>
              <a:chExt cx="507232" cy="504054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EC3F872-31BB-8344-89A0-F218B845038E}"/>
                  </a:ext>
                </a:extLst>
              </p:cNvPr>
              <p:cNvSpPr/>
              <p:nvPr/>
            </p:nvSpPr>
            <p:spPr>
              <a:xfrm>
                <a:off x="3490599" y="2564531"/>
                <a:ext cx="507232" cy="5040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F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F2A49-908D-4546-9E94-8C1F1AF1933C}"/>
                  </a:ext>
                </a:extLst>
              </p:cNvPr>
              <p:cNvSpPr txBox="1"/>
              <p:nvPr/>
            </p:nvSpPr>
            <p:spPr>
              <a:xfrm>
                <a:off x="3585357" y="263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F" b="1" dirty="0"/>
                  <a:t>C</a:t>
                </a:r>
              </a:p>
            </p:txBody>
          </p: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1586E35-FBC8-074C-AA86-114743F7A63C}"/>
                </a:ext>
              </a:extLst>
            </p:cNvPr>
            <p:cNvCxnSpPr>
              <a:cxnSpLocks/>
            </p:cNvCxnSpPr>
            <p:nvPr/>
          </p:nvCxnSpPr>
          <p:spPr>
            <a:xfrm>
              <a:off x="8000035" y="826309"/>
              <a:ext cx="13108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200DD70-2FB2-DB48-BF50-67210342C87D}"/>
                </a:ext>
              </a:extLst>
            </p:cNvPr>
            <p:cNvSpPr txBox="1"/>
            <p:nvPr/>
          </p:nvSpPr>
          <p:spPr>
            <a:xfrm>
              <a:off x="8549029" y="51421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6177B979-4CB8-B249-AEAF-45954B81D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6636" y="1129839"/>
              <a:ext cx="286" cy="1310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1113ED-BBDE-4640-970F-0008359E4A20}"/>
                </a:ext>
              </a:extLst>
            </p:cNvPr>
            <p:cNvSpPr txBox="1"/>
            <p:nvPr/>
          </p:nvSpPr>
          <p:spPr>
            <a:xfrm>
              <a:off x="7406143" y="1598603"/>
              <a:ext cx="29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EF01AC2-1EF0-D44C-9DA4-DD0E1C751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7910" y="2749636"/>
              <a:ext cx="13108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5DB32E4D-240F-7E48-84CD-3BB478D9A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1980" y="1142722"/>
              <a:ext cx="286" cy="1310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6AAB13D-AE26-D346-B609-3328BEF59965}"/>
                </a:ext>
              </a:extLst>
            </p:cNvPr>
            <p:cNvSpPr txBox="1"/>
            <p:nvPr/>
          </p:nvSpPr>
          <p:spPr>
            <a:xfrm>
              <a:off x="9681980" y="145806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8B2A164-8712-2D4D-86BE-2EACCCDBA67D}"/>
                </a:ext>
              </a:extLst>
            </p:cNvPr>
            <p:cNvSpPr txBox="1"/>
            <p:nvPr/>
          </p:nvSpPr>
          <p:spPr>
            <a:xfrm>
              <a:off x="8529469" y="2727886"/>
              <a:ext cx="251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F" sz="1600" dirty="0"/>
                <a:t>d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ABFD3-35C7-464D-850E-6917EE957F3C}"/>
                </a:ext>
              </a:extLst>
            </p:cNvPr>
            <p:cNvSpPr txBox="1"/>
            <p:nvPr/>
          </p:nvSpPr>
          <p:spPr>
            <a:xfrm>
              <a:off x="6841726" y="461688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1- W</a:t>
              </a:r>
              <a:r>
                <a:rPr lang="en-AF" sz="1600" baseline="-25000" dirty="0"/>
                <a:t>H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11845EC-08BE-A14E-AEDC-EDEEF7E7D07E}"/>
                </a:ext>
              </a:extLst>
            </p:cNvPr>
            <p:cNvSpPr txBox="1"/>
            <p:nvPr/>
          </p:nvSpPr>
          <p:spPr>
            <a:xfrm>
              <a:off x="6913727" y="2315827"/>
              <a:ext cx="638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1- W</a:t>
              </a:r>
              <a:r>
                <a:rPr lang="en-AF" sz="1600" baseline="-25000" dirty="0"/>
                <a:t>L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F724541-8C85-3C4A-A9D4-53C9425AD118}"/>
                </a:ext>
              </a:extLst>
            </p:cNvPr>
            <p:cNvSpPr txBox="1"/>
            <p:nvPr/>
          </p:nvSpPr>
          <p:spPr>
            <a:xfrm>
              <a:off x="9932745" y="461688"/>
              <a:ext cx="638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1- W</a:t>
              </a:r>
              <a:r>
                <a:rPr lang="en-AF" sz="1600" baseline="-25000" dirty="0"/>
                <a:t>L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7346F30-E365-894B-AC87-A7DA394A19B2}"/>
                </a:ext>
              </a:extLst>
            </p:cNvPr>
            <p:cNvSpPr txBox="1"/>
            <p:nvPr/>
          </p:nvSpPr>
          <p:spPr>
            <a:xfrm>
              <a:off x="9931581" y="2389332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F" sz="1600" dirty="0"/>
                <a:t>1- W</a:t>
              </a:r>
              <a:r>
                <a:rPr lang="en-AF" sz="1600" baseline="-250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97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Neda Nazemi</dc:creator>
  <cp:lastModifiedBy>Neda Nazemi</cp:lastModifiedBy>
  <cp:revision>12</cp:revision>
  <dcterms:created xsi:type="dcterms:W3CDTF">2021-01-01T22:02:36Z</dcterms:created>
  <dcterms:modified xsi:type="dcterms:W3CDTF">2021-01-02T00:23:31Z</dcterms:modified>
</cp:coreProperties>
</file>