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4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C30F-EE8A-49CA-92E5-805BCAC6639A}" v="709" dt="2022-03-07T15:40:03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41789-2019-4F27-A7B2-22084778D8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467734-7320-46E2-94A2-85513C293CFA}">
      <dgm:prSet custT="1"/>
      <dgm:spPr/>
      <dgm:t>
        <a:bodyPr/>
        <a:lstStyle/>
        <a:p>
          <a:pPr>
            <a:defRPr cap="all"/>
          </a:pPr>
          <a:r>
            <a:rPr lang="en-US" sz="2000" b="1" dirty="0">
              <a:latin typeface="Kalinga" panose="020B0502040204020203" pitchFamily="34" charset="0"/>
              <a:cs typeface="Kalinga" panose="020B0502040204020203" pitchFamily="34" charset="0"/>
            </a:rPr>
            <a:t>Fleet Type</a:t>
          </a:r>
        </a:p>
        <a:p>
          <a:pPr>
            <a:defRPr cap="all"/>
          </a:pPr>
          <a:r>
            <a:rPr lang="en-US" sz="2000" b="1" dirty="0">
              <a:latin typeface="Kalinga" panose="020B0502040204020203" pitchFamily="34" charset="0"/>
              <a:cs typeface="Kalinga" panose="020B0502040204020203" pitchFamily="34" charset="0"/>
            </a:rPr>
            <a:t>4,000 </a:t>
          </a:r>
        </a:p>
      </dgm:t>
    </dgm:pt>
    <dgm:pt modelId="{151F9C87-51CF-4D88-BF2F-90C1C34C5CCF}" type="parTrans" cxnId="{2CC875E5-A169-48A2-9513-3CE2C0D3B70B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027EFC8B-ED1B-431C-A68D-230FE136D0BA}" type="sibTrans" cxnId="{2CC875E5-A169-48A2-9513-3CE2C0D3B70B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E5EA11F9-EB3C-4507-A961-A9EE3D4C4387}">
      <dgm:prSet custT="1"/>
      <dgm:spPr/>
      <dgm:t>
        <a:bodyPr/>
        <a:lstStyle/>
        <a:p>
          <a:pPr>
            <a:defRPr cap="all"/>
          </a:pPr>
          <a:r>
            <a:rPr lang="en-US" sz="1500" b="1" dirty="0">
              <a:latin typeface="Kalinga" panose="020B0502040204020203" pitchFamily="34" charset="0"/>
              <a:cs typeface="Kalinga" panose="020B0502040204020203" pitchFamily="34" charset="0"/>
            </a:rPr>
            <a:t>         </a:t>
          </a: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Unit</a:t>
          </a:r>
        </a:p>
        <a:p>
          <a:pPr>
            <a:defRPr cap="all"/>
          </a:pP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        81,318 </a:t>
          </a:r>
        </a:p>
      </dgm:t>
    </dgm:pt>
    <dgm:pt modelId="{0EA9E481-EA69-47B7-84FB-D1CBC2017939}" type="parTrans" cxnId="{CAB3E992-70E9-498E-BAD0-F73E56F70858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1E0BBB3F-679E-4E72-8CC5-26D5153A009B}" type="sibTrans" cxnId="{CAB3E992-70E9-498E-BAD0-F73E56F70858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7FE1686-B2E8-4F46-93CF-68E98A678D06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Number of  Rentals </a:t>
          </a:r>
        </a:p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325,608 </a:t>
          </a:r>
        </a:p>
      </dgm:t>
    </dgm:pt>
    <dgm:pt modelId="{38BE66F0-E50C-4256-8731-F819644FD98E}" type="parTrans" cxnId="{04BD64EA-E6C6-4F94-A50A-6B0EB45F8121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6177E7F5-A3DC-4117-BA2A-892988A57E38}" type="sibTrans" cxnId="{04BD64EA-E6C6-4F94-A50A-6B0EB45F8121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B0190D88-673E-4E85-9C9B-E50A8B3111C4}">
      <dgm:prSet custT="1"/>
      <dgm:spPr/>
      <dgm:t>
        <a:bodyPr/>
        <a:lstStyle/>
        <a:p>
          <a:pPr>
            <a:defRPr cap="all"/>
          </a:pPr>
          <a:r>
            <a:rPr lang="fr-FR" sz="1600" b="1" dirty="0">
              <a:latin typeface="Kalinga" panose="020B0502040204020203" pitchFamily="34" charset="0"/>
              <a:cs typeface="Kalinga" panose="020B0502040204020203" pitchFamily="34" charset="0"/>
            </a:rPr>
            <a:t>Gross  Revenue</a:t>
          </a:r>
        </a:p>
        <a:p>
          <a:pPr>
            <a:defRPr cap="all"/>
          </a:pPr>
          <a:r>
            <a:rPr lang="fr-FR" sz="1600" b="1" dirty="0">
              <a:latin typeface="Kalinga" panose="020B0502040204020203" pitchFamily="34" charset="0"/>
              <a:cs typeface="Kalinga" panose="020B0502040204020203" pitchFamily="34" charset="0"/>
            </a:rPr>
            <a:t>$52,830,207</a:t>
          </a:r>
          <a:endParaRPr lang="en-US" sz="1600" b="1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7BB3A1C4-AC2F-4F84-8792-DE6FC245B0C3}" type="parTrans" cxnId="{85E73476-7D14-4997-8089-B89DBF19F609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CA23EA68-90A4-47FE-87F4-6FA140467977}" type="sibTrans" cxnId="{85E73476-7D14-4997-8089-B89DBF19F609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58B55D51-22D6-4825-B59D-FA925C6B34AF}">
      <dgm:prSet custT="1"/>
      <dgm:spPr/>
      <dgm:t>
        <a:bodyPr/>
        <a:lstStyle/>
        <a:p>
          <a:pPr>
            <a:defRPr cap="all"/>
          </a:pPr>
          <a:r>
            <a:rPr lang="fr-FR" sz="1800" b="1" dirty="0">
              <a:latin typeface="Kalinga" panose="020B0502040204020203" pitchFamily="34" charset="0"/>
              <a:cs typeface="Kalinga" panose="020B0502040204020203" pitchFamily="34" charset="0"/>
            </a:rPr>
            <a:t>Net Revenue $19,753,518</a:t>
          </a:r>
          <a:endParaRPr lang="en-US" sz="1800" b="1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8252E2DB-8906-44D9-B5D8-C3FE70EDEA99}" type="parTrans" cxnId="{4CE9F092-FB30-4813-9B85-D0D5EBDD9C83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3556A5D7-50D5-4093-8A19-BB25120AAD65}" type="sibTrans" cxnId="{4CE9F092-FB30-4813-9B85-D0D5EBDD9C83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9E6F0FD-5BEB-40EB-AA29-C45B3AA0F6AE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      Branch	</a:t>
          </a:r>
        </a:p>
        <a:p>
          <a:pPr>
            <a:defRPr cap="all"/>
          </a:pPr>
          <a:r>
            <a:rPr lang="en-US" sz="1600" b="1" dirty="0">
              <a:latin typeface="Kalinga" panose="020B0502040204020203" pitchFamily="34" charset="0"/>
              <a:cs typeface="Kalinga" panose="020B0502040204020203" pitchFamily="34" charset="0"/>
            </a:rPr>
            <a:t>50 Branch all over 23 states</a:t>
          </a:r>
        </a:p>
      </dgm:t>
    </dgm:pt>
    <dgm:pt modelId="{31E3FDF9-393E-4538-BC60-D87C6DEA0BF5}" type="sibTrans" cxnId="{1C1E88EC-5CD8-44C3-BBA1-2D0DD6AA3F1D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77F3132-7E20-4B38-A09C-A347FF6BA264}" type="parTrans" cxnId="{1C1E88EC-5CD8-44C3-BBA1-2D0DD6AA3F1D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FEE5AA9E-901C-4044-AA13-1DCF1D5096C4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Manufacture	 </a:t>
          </a:r>
        </a:p>
        <a:p>
          <a:pPr>
            <a:defRPr cap="all"/>
          </a:pPr>
          <a:r>
            <a:rPr lang="en-US" sz="1800" b="1" dirty="0">
              <a:latin typeface="Kalinga" panose="020B0502040204020203" pitchFamily="34" charset="0"/>
              <a:cs typeface="Kalinga" panose="020B0502040204020203" pitchFamily="34" charset="0"/>
            </a:rPr>
            <a:t>73 </a:t>
          </a:r>
        </a:p>
      </dgm:t>
    </dgm:pt>
    <dgm:pt modelId="{FED0696E-9AF2-4526-99F1-FE4B822C210E}" type="sibTrans" cxnId="{6793DA40-FDF9-4117-940A-55F5406B67C4}">
      <dgm:prSet/>
      <dgm:spPr/>
      <dgm:t>
        <a:bodyPr/>
        <a:lstStyle/>
        <a:p>
          <a:endParaRPr lang="en-US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A7A8A155-5508-4F20-97A6-99C5E7C93D0B}" type="parTrans" cxnId="{6793DA40-FDF9-4117-940A-55F5406B67C4}">
      <dgm:prSet/>
      <dgm:spPr/>
      <dgm:t>
        <a:bodyPr/>
        <a:lstStyle/>
        <a:p>
          <a:endParaRPr lang="en-US" sz="1400" b="1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7C34237D-708C-4593-969F-6BA66B787F38}" type="pres">
      <dgm:prSet presAssocID="{B8A41789-2019-4F27-A7B2-22084778D8EC}" presName="root" presStyleCnt="0">
        <dgm:presLayoutVars>
          <dgm:dir/>
          <dgm:resizeHandles val="exact"/>
        </dgm:presLayoutVars>
      </dgm:prSet>
      <dgm:spPr/>
    </dgm:pt>
    <dgm:pt modelId="{3CB353D5-0ADD-4845-809C-8EC531B778B7}" type="pres">
      <dgm:prSet presAssocID="{81467734-7320-46E2-94A2-85513C293CFA}" presName="compNode" presStyleCnt="0"/>
      <dgm:spPr/>
    </dgm:pt>
    <dgm:pt modelId="{9E72283C-2CB9-4E08-ACDA-E90944DE78EA}" type="pres">
      <dgm:prSet presAssocID="{81467734-7320-46E2-94A2-85513C293CFA}" presName="iconBgRect" presStyleLbl="bgShp" presStyleIdx="0" presStyleCnt="7"/>
      <dgm:spPr/>
    </dgm:pt>
    <dgm:pt modelId="{9AC0DC54-E04D-4022-A19C-F6BBA4AEC1DA}" type="pres">
      <dgm:prSet presAssocID="{81467734-7320-46E2-94A2-85513C293CF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925A4A4-3489-4B7E-B166-583851432CC6}" type="pres">
      <dgm:prSet presAssocID="{81467734-7320-46E2-94A2-85513C293CFA}" presName="spaceRect" presStyleCnt="0"/>
      <dgm:spPr/>
    </dgm:pt>
    <dgm:pt modelId="{EDD3F64B-068E-4B11-9A2F-08E7F0C399D6}" type="pres">
      <dgm:prSet presAssocID="{81467734-7320-46E2-94A2-85513C293CFA}" presName="textRect" presStyleLbl="revTx" presStyleIdx="0" presStyleCnt="7" custScaleY="137456" custLinFactNeighborX="-5465" custLinFactNeighborY="-8520">
        <dgm:presLayoutVars>
          <dgm:chMax val="1"/>
          <dgm:chPref val="1"/>
        </dgm:presLayoutVars>
      </dgm:prSet>
      <dgm:spPr/>
    </dgm:pt>
    <dgm:pt modelId="{526564CB-1CCB-4094-B0DC-4E95792456F4}" type="pres">
      <dgm:prSet presAssocID="{027EFC8B-ED1B-431C-A68D-230FE136D0BA}" presName="sibTrans" presStyleCnt="0"/>
      <dgm:spPr/>
    </dgm:pt>
    <dgm:pt modelId="{D91A404D-3E59-47C3-B9A8-4ED5F467A804}" type="pres">
      <dgm:prSet presAssocID="{FEE5AA9E-901C-4044-AA13-1DCF1D5096C4}" presName="compNode" presStyleCnt="0"/>
      <dgm:spPr/>
    </dgm:pt>
    <dgm:pt modelId="{2155ADEA-AC51-41B9-8182-D545FA962194}" type="pres">
      <dgm:prSet presAssocID="{FEE5AA9E-901C-4044-AA13-1DCF1D5096C4}" presName="iconBgRect" presStyleLbl="bgShp" presStyleIdx="1" presStyleCnt="7"/>
      <dgm:spPr/>
    </dgm:pt>
    <dgm:pt modelId="{688FC77B-6CCF-4D06-9C33-7A629D5C2D03}" type="pres">
      <dgm:prSet presAssocID="{FEE5AA9E-901C-4044-AA13-1DCF1D5096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4749412-1BD3-4DEB-9EA4-FDE6496C8F9F}" type="pres">
      <dgm:prSet presAssocID="{FEE5AA9E-901C-4044-AA13-1DCF1D5096C4}" presName="spaceRect" presStyleCnt="0"/>
      <dgm:spPr/>
    </dgm:pt>
    <dgm:pt modelId="{B1A6B2DA-F4FD-433C-81D1-CD71036E6864}" type="pres">
      <dgm:prSet presAssocID="{FEE5AA9E-901C-4044-AA13-1DCF1D5096C4}" presName="textRect" presStyleLbl="revTx" presStyleIdx="1" presStyleCnt="7" custScaleX="132100">
        <dgm:presLayoutVars>
          <dgm:chMax val="1"/>
          <dgm:chPref val="1"/>
        </dgm:presLayoutVars>
      </dgm:prSet>
      <dgm:spPr/>
    </dgm:pt>
    <dgm:pt modelId="{8808DAFA-63A3-473E-B03C-0A137B98B8B0}" type="pres">
      <dgm:prSet presAssocID="{FED0696E-9AF2-4526-99F1-FE4B822C210E}" presName="sibTrans" presStyleCnt="0"/>
      <dgm:spPr/>
    </dgm:pt>
    <dgm:pt modelId="{3C18E476-0F69-4B9E-A20D-0E5A8D1EDF6A}" type="pres">
      <dgm:prSet presAssocID="{49E6F0FD-5BEB-40EB-AA29-C45B3AA0F6AE}" presName="compNode" presStyleCnt="0"/>
      <dgm:spPr/>
    </dgm:pt>
    <dgm:pt modelId="{5E21AC86-AD8E-40CC-BFEB-F2F3872615B6}" type="pres">
      <dgm:prSet presAssocID="{49E6F0FD-5BEB-40EB-AA29-C45B3AA0F6AE}" presName="iconBgRect" presStyleLbl="bgShp" presStyleIdx="2" presStyleCnt="7"/>
      <dgm:spPr/>
    </dgm:pt>
    <dgm:pt modelId="{32684819-BD87-48FF-A50A-166D686CBC7E}" type="pres">
      <dgm:prSet presAssocID="{49E6F0FD-5BEB-40EB-AA29-C45B3AA0F6A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1FED71E-5E4A-45BF-896C-02544966065D}" type="pres">
      <dgm:prSet presAssocID="{49E6F0FD-5BEB-40EB-AA29-C45B3AA0F6AE}" presName="spaceRect" presStyleCnt="0"/>
      <dgm:spPr/>
    </dgm:pt>
    <dgm:pt modelId="{2620DEB0-7AA9-4AD3-A8E8-05FCA5352314}" type="pres">
      <dgm:prSet presAssocID="{49E6F0FD-5BEB-40EB-AA29-C45B3AA0F6AE}" presName="textRect" presStyleLbl="revTx" presStyleIdx="2" presStyleCnt="7">
        <dgm:presLayoutVars>
          <dgm:chMax val="1"/>
          <dgm:chPref val="1"/>
        </dgm:presLayoutVars>
      </dgm:prSet>
      <dgm:spPr/>
    </dgm:pt>
    <dgm:pt modelId="{9495CBC3-8E79-4F89-A8D2-B6D25548F2B9}" type="pres">
      <dgm:prSet presAssocID="{31E3FDF9-393E-4538-BC60-D87C6DEA0BF5}" presName="sibTrans" presStyleCnt="0"/>
      <dgm:spPr/>
    </dgm:pt>
    <dgm:pt modelId="{C5F035D7-AAFB-41CB-AFC7-BDC3FB3C6C2A}" type="pres">
      <dgm:prSet presAssocID="{E5EA11F9-EB3C-4507-A961-A9EE3D4C4387}" presName="compNode" presStyleCnt="0"/>
      <dgm:spPr/>
    </dgm:pt>
    <dgm:pt modelId="{14BA13C3-1B8C-4AB4-9916-DCF2553736EA}" type="pres">
      <dgm:prSet presAssocID="{E5EA11F9-EB3C-4507-A961-A9EE3D4C4387}" presName="iconBgRect" presStyleLbl="bgShp" presStyleIdx="3" presStyleCnt="7"/>
      <dgm:spPr/>
    </dgm:pt>
    <dgm:pt modelId="{66A16BD4-8847-4FD0-A88F-BF968D74631E}" type="pres">
      <dgm:prSet presAssocID="{E5EA11F9-EB3C-4507-A961-A9EE3D4C438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B2101D21-43AF-4716-AA63-C1D938FE0C29}" type="pres">
      <dgm:prSet presAssocID="{E5EA11F9-EB3C-4507-A961-A9EE3D4C4387}" presName="spaceRect" presStyleCnt="0"/>
      <dgm:spPr/>
    </dgm:pt>
    <dgm:pt modelId="{D1FFBA1C-E1C1-4613-9DF3-087370DB3659}" type="pres">
      <dgm:prSet presAssocID="{E5EA11F9-EB3C-4507-A961-A9EE3D4C4387}" presName="textRect" presStyleLbl="revTx" presStyleIdx="3" presStyleCnt="7">
        <dgm:presLayoutVars>
          <dgm:chMax val="1"/>
          <dgm:chPref val="1"/>
        </dgm:presLayoutVars>
      </dgm:prSet>
      <dgm:spPr/>
    </dgm:pt>
    <dgm:pt modelId="{5CBCD4DD-891F-45D4-949B-16FF166FB78E}" type="pres">
      <dgm:prSet presAssocID="{1E0BBB3F-679E-4E72-8CC5-26D5153A009B}" presName="sibTrans" presStyleCnt="0"/>
      <dgm:spPr/>
    </dgm:pt>
    <dgm:pt modelId="{3CC3E915-9FC8-45AE-AD6C-BEC41013C9CE}" type="pres">
      <dgm:prSet presAssocID="{47FE1686-B2E8-4F46-93CF-68E98A678D06}" presName="compNode" presStyleCnt="0"/>
      <dgm:spPr/>
    </dgm:pt>
    <dgm:pt modelId="{4689D9C1-62A0-4B1B-A3AE-7FBBF3002C1E}" type="pres">
      <dgm:prSet presAssocID="{47FE1686-B2E8-4F46-93CF-68E98A678D06}" presName="iconBgRect" presStyleLbl="bgShp" presStyleIdx="4" presStyleCnt="7"/>
      <dgm:spPr/>
    </dgm:pt>
    <dgm:pt modelId="{F9956BE2-8621-4140-ACD9-67C581C2A257}" type="pres">
      <dgm:prSet presAssocID="{47FE1686-B2E8-4F46-93CF-68E98A678D0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 outline"/>
        </a:ext>
      </dgm:extLst>
    </dgm:pt>
    <dgm:pt modelId="{7C71E3B0-B04D-497B-A495-39CAA5AC6D1F}" type="pres">
      <dgm:prSet presAssocID="{47FE1686-B2E8-4F46-93CF-68E98A678D06}" presName="spaceRect" presStyleCnt="0"/>
      <dgm:spPr/>
    </dgm:pt>
    <dgm:pt modelId="{C1D99EFA-6E9E-423F-947D-8CFA3D68A1BD}" type="pres">
      <dgm:prSet presAssocID="{47FE1686-B2E8-4F46-93CF-68E98A678D06}" presName="textRect" presStyleLbl="revTx" presStyleIdx="4" presStyleCnt="7">
        <dgm:presLayoutVars>
          <dgm:chMax val="1"/>
          <dgm:chPref val="1"/>
        </dgm:presLayoutVars>
      </dgm:prSet>
      <dgm:spPr/>
    </dgm:pt>
    <dgm:pt modelId="{11199759-51F8-47A6-898C-D179E0196FF3}" type="pres">
      <dgm:prSet presAssocID="{6177E7F5-A3DC-4117-BA2A-892988A57E38}" presName="sibTrans" presStyleCnt="0"/>
      <dgm:spPr/>
    </dgm:pt>
    <dgm:pt modelId="{9525FB16-061E-4DEB-9678-1D4529F64ADB}" type="pres">
      <dgm:prSet presAssocID="{B0190D88-673E-4E85-9C9B-E50A8B3111C4}" presName="compNode" presStyleCnt="0"/>
      <dgm:spPr/>
    </dgm:pt>
    <dgm:pt modelId="{D3EB1561-3586-4CE3-AD85-F1FB854535C8}" type="pres">
      <dgm:prSet presAssocID="{B0190D88-673E-4E85-9C9B-E50A8B3111C4}" presName="iconBgRect" presStyleLbl="bgShp" presStyleIdx="5" presStyleCnt="7"/>
      <dgm:spPr/>
    </dgm:pt>
    <dgm:pt modelId="{310B5745-0DD1-472A-BF13-E1C6F9DB1062}" type="pres">
      <dgm:prSet presAssocID="{B0190D88-673E-4E85-9C9B-E50A8B3111C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260F432-F1A5-496D-AABA-9ED447AD9A69}" type="pres">
      <dgm:prSet presAssocID="{B0190D88-673E-4E85-9C9B-E50A8B3111C4}" presName="spaceRect" presStyleCnt="0"/>
      <dgm:spPr/>
    </dgm:pt>
    <dgm:pt modelId="{6DD05D96-EC0E-4481-8F8A-563B5594A78C}" type="pres">
      <dgm:prSet presAssocID="{B0190D88-673E-4E85-9C9B-E50A8B3111C4}" presName="textRect" presStyleLbl="revTx" presStyleIdx="5" presStyleCnt="7" custScaleX="151675" custScaleY="68389">
        <dgm:presLayoutVars>
          <dgm:chMax val="1"/>
          <dgm:chPref val="1"/>
        </dgm:presLayoutVars>
      </dgm:prSet>
      <dgm:spPr/>
    </dgm:pt>
    <dgm:pt modelId="{EC733D36-64F6-4085-BE3C-ED29E68EFB0D}" type="pres">
      <dgm:prSet presAssocID="{CA23EA68-90A4-47FE-87F4-6FA140467977}" presName="sibTrans" presStyleCnt="0"/>
      <dgm:spPr/>
    </dgm:pt>
    <dgm:pt modelId="{0E33A628-C11C-4150-A297-9AD90D9F2EBB}" type="pres">
      <dgm:prSet presAssocID="{58B55D51-22D6-4825-B59D-FA925C6B34AF}" presName="compNode" presStyleCnt="0"/>
      <dgm:spPr/>
    </dgm:pt>
    <dgm:pt modelId="{52D91827-09B0-48EE-9258-11580A61A9DD}" type="pres">
      <dgm:prSet presAssocID="{58B55D51-22D6-4825-B59D-FA925C6B34AF}" presName="iconBgRect" presStyleLbl="bgShp" presStyleIdx="6" presStyleCnt="7" custLinFactNeighborX="10" custLinFactNeighborY="-1170"/>
      <dgm:spPr/>
    </dgm:pt>
    <dgm:pt modelId="{611B5DC7-015C-4B03-905C-6F220ADDE93A}" type="pres">
      <dgm:prSet presAssocID="{58B55D51-22D6-4825-B59D-FA925C6B34A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A2D5EE1-1248-4B99-88C1-85CAB84214A0}" type="pres">
      <dgm:prSet presAssocID="{58B55D51-22D6-4825-B59D-FA925C6B34AF}" presName="spaceRect" presStyleCnt="0"/>
      <dgm:spPr/>
    </dgm:pt>
    <dgm:pt modelId="{2BAAA4DF-A7EB-4DFB-BC31-B3F22D935D00}" type="pres">
      <dgm:prSet presAssocID="{58B55D51-22D6-4825-B59D-FA925C6B34A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C920C1C-A914-486D-90E8-3FCBD602A78C}" type="presOf" srcId="{FEE5AA9E-901C-4044-AA13-1DCF1D5096C4}" destId="{B1A6B2DA-F4FD-433C-81D1-CD71036E6864}" srcOrd="0" destOrd="0" presId="urn:microsoft.com/office/officeart/2018/5/layout/IconCircleLabelList"/>
    <dgm:cxn modelId="{334F5736-5285-4580-A9F1-4176509ECA80}" type="presOf" srcId="{47FE1686-B2E8-4F46-93CF-68E98A678D06}" destId="{C1D99EFA-6E9E-423F-947D-8CFA3D68A1BD}" srcOrd="0" destOrd="0" presId="urn:microsoft.com/office/officeart/2018/5/layout/IconCircleLabelList"/>
    <dgm:cxn modelId="{6793DA40-FDF9-4117-940A-55F5406B67C4}" srcId="{B8A41789-2019-4F27-A7B2-22084778D8EC}" destId="{FEE5AA9E-901C-4044-AA13-1DCF1D5096C4}" srcOrd="1" destOrd="0" parTransId="{A7A8A155-5508-4F20-97A6-99C5E7C93D0B}" sibTransId="{FED0696E-9AF2-4526-99F1-FE4B822C210E}"/>
    <dgm:cxn modelId="{1578EA49-96D2-49E4-AED8-E8B86B28B7E1}" type="presOf" srcId="{49E6F0FD-5BEB-40EB-AA29-C45B3AA0F6AE}" destId="{2620DEB0-7AA9-4AD3-A8E8-05FCA5352314}" srcOrd="0" destOrd="0" presId="urn:microsoft.com/office/officeart/2018/5/layout/IconCircleLabelList"/>
    <dgm:cxn modelId="{85E73476-7D14-4997-8089-B89DBF19F609}" srcId="{B8A41789-2019-4F27-A7B2-22084778D8EC}" destId="{B0190D88-673E-4E85-9C9B-E50A8B3111C4}" srcOrd="5" destOrd="0" parTransId="{7BB3A1C4-AC2F-4F84-8792-DE6FC245B0C3}" sibTransId="{CA23EA68-90A4-47FE-87F4-6FA140467977}"/>
    <dgm:cxn modelId="{F246C889-F2A7-4C82-BFEF-73E2A43F3D17}" type="presOf" srcId="{58B55D51-22D6-4825-B59D-FA925C6B34AF}" destId="{2BAAA4DF-A7EB-4DFB-BC31-B3F22D935D00}" srcOrd="0" destOrd="0" presId="urn:microsoft.com/office/officeart/2018/5/layout/IconCircleLabelList"/>
    <dgm:cxn modelId="{CAB3E992-70E9-498E-BAD0-F73E56F70858}" srcId="{B8A41789-2019-4F27-A7B2-22084778D8EC}" destId="{E5EA11F9-EB3C-4507-A961-A9EE3D4C4387}" srcOrd="3" destOrd="0" parTransId="{0EA9E481-EA69-47B7-84FB-D1CBC2017939}" sibTransId="{1E0BBB3F-679E-4E72-8CC5-26D5153A009B}"/>
    <dgm:cxn modelId="{4CE9F092-FB30-4813-9B85-D0D5EBDD9C83}" srcId="{B8A41789-2019-4F27-A7B2-22084778D8EC}" destId="{58B55D51-22D6-4825-B59D-FA925C6B34AF}" srcOrd="6" destOrd="0" parTransId="{8252E2DB-8906-44D9-B5D8-C3FE70EDEA99}" sibTransId="{3556A5D7-50D5-4093-8A19-BB25120AAD65}"/>
    <dgm:cxn modelId="{DB775A9C-28A8-4EB5-A023-F37D8BC0B148}" type="presOf" srcId="{B0190D88-673E-4E85-9C9B-E50A8B3111C4}" destId="{6DD05D96-EC0E-4481-8F8A-563B5594A78C}" srcOrd="0" destOrd="0" presId="urn:microsoft.com/office/officeart/2018/5/layout/IconCircleLabelList"/>
    <dgm:cxn modelId="{4E3694CC-5708-4856-9D15-B6C566C09D7A}" type="presOf" srcId="{B8A41789-2019-4F27-A7B2-22084778D8EC}" destId="{7C34237D-708C-4593-969F-6BA66B787F38}" srcOrd="0" destOrd="0" presId="urn:microsoft.com/office/officeart/2018/5/layout/IconCircleLabelList"/>
    <dgm:cxn modelId="{2CC875E5-A169-48A2-9513-3CE2C0D3B70B}" srcId="{B8A41789-2019-4F27-A7B2-22084778D8EC}" destId="{81467734-7320-46E2-94A2-85513C293CFA}" srcOrd="0" destOrd="0" parTransId="{151F9C87-51CF-4D88-BF2F-90C1C34C5CCF}" sibTransId="{027EFC8B-ED1B-431C-A68D-230FE136D0BA}"/>
    <dgm:cxn modelId="{04BD64EA-E6C6-4F94-A50A-6B0EB45F8121}" srcId="{B8A41789-2019-4F27-A7B2-22084778D8EC}" destId="{47FE1686-B2E8-4F46-93CF-68E98A678D06}" srcOrd="4" destOrd="0" parTransId="{38BE66F0-E50C-4256-8731-F819644FD98E}" sibTransId="{6177E7F5-A3DC-4117-BA2A-892988A57E38}"/>
    <dgm:cxn modelId="{1C1E88EC-5CD8-44C3-BBA1-2D0DD6AA3F1D}" srcId="{B8A41789-2019-4F27-A7B2-22084778D8EC}" destId="{49E6F0FD-5BEB-40EB-AA29-C45B3AA0F6AE}" srcOrd="2" destOrd="0" parTransId="{477F3132-7E20-4B38-A09C-A347FF6BA264}" sibTransId="{31E3FDF9-393E-4538-BC60-D87C6DEA0BF5}"/>
    <dgm:cxn modelId="{F964BAEF-216D-4B15-BBB5-4083A887CAAD}" type="presOf" srcId="{E5EA11F9-EB3C-4507-A961-A9EE3D4C4387}" destId="{D1FFBA1C-E1C1-4613-9DF3-087370DB3659}" srcOrd="0" destOrd="0" presId="urn:microsoft.com/office/officeart/2018/5/layout/IconCircleLabelList"/>
    <dgm:cxn modelId="{60E43DF3-2768-42D7-A9D4-F48ECFA6FEB1}" type="presOf" srcId="{81467734-7320-46E2-94A2-85513C293CFA}" destId="{EDD3F64B-068E-4B11-9A2F-08E7F0C399D6}" srcOrd="0" destOrd="0" presId="urn:microsoft.com/office/officeart/2018/5/layout/IconCircleLabelList"/>
    <dgm:cxn modelId="{C8F16A91-3502-4CEF-851C-F25FC8E21124}" type="presParOf" srcId="{7C34237D-708C-4593-969F-6BA66B787F38}" destId="{3CB353D5-0ADD-4845-809C-8EC531B778B7}" srcOrd="0" destOrd="0" presId="urn:microsoft.com/office/officeart/2018/5/layout/IconCircleLabelList"/>
    <dgm:cxn modelId="{3ED02192-83F2-4672-A894-E365B3E07F3B}" type="presParOf" srcId="{3CB353D5-0ADD-4845-809C-8EC531B778B7}" destId="{9E72283C-2CB9-4E08-ACDA-E90944DE78EA}" srcOrd="0" destOrd="0" presId="urn:microsoft.com/office/officeart/2018/5/layout/IconCircleLabelList"/>
    <dgm:cxn modelId="{F209320A-C4A0-405B-8B17-C18B89D97F9B}" type="presParOf" srcId="{3CB353D5-0ADD-4845-809C-8EC531B778B7}" destId="{9AC0DC54-E04D-4022-A19C-F6BBA4AEC1DA}" srcOrd="1" destOrd="0" presId="urn:microsoft.com/office/officeart/2018/5/layout/IconCircleLabelList"/>
    <dgm:cxn modelId="{C5941390-D4DD-4302-A994-02EFD3804E5E}" type="presParOf" srcId="{3CB353D5-0ADD-4845-809C-8EC531B778B7}" destId="{E925A4A4-3489-4B7E-B166-583851432CC6}" srcOrd="2" destOrd="0" presId="urn:microsoft.com/office/officeart/2018/5/layout/IconCircleLabelList"/>
    <dgm:cxn modelId="{3DA6E0D3-BD6A-433E-B908-E3A9AC665590}" type="presParOf" srcId="{3CB353D5-0ADD-4845-809C-8EC531B778B7}" destId="{EDD3F64B-068E-4B11-9A2F-08E7F0C399D6}" srcOrd="3" destOrd="0" presId="urn:microsoft.com/office/officeart/2018/5/layout/IconCircleLabelList"/>
    <dgm:cxn modelId="{D52DA9C1-A11A-4327-823D-CC0E42C5407E}" type="presParOf" srcId="{7C34237D-708C-4593-969F-6BA66B787F38}" destId="{526564CB-1CCB-4094-B0DC-4E95792456F4}" srcOrd="1" destOrd="0" presId="urn:microsoft.com/office/officeart/2018/5/layout/IconCircleLabelList"/>
    <dgm:cxn modelId="{4D39F3B4-E6C7-47C9-91A6-2B7A0176BFEC}" type="presParOf" srcId="{7C34237D-708C-4593-969F-6BA66B787F38}" destId="{D91A404D-3E59-47C3-B9A8-4ED5F467A804}" srcOrd="2" destOrd="0" presId="urn:microsoft.com/office/officeart/2018/5/layout/IconCircleLabelList"/>
    <dgm:cxn modelId="{EB98313D-0B27-4D06-B95D-00370C395B36}" type="presParOf" srcId="{D91A404D-3E59-47C3-B9A8-4ED5F467A804}" destId="{2155ADEA-AC51-41B9-8182-D545FA962194}" srcOrd="0" destOrd="0" presId="urn:microsoft.com/office/officeart/2018/5/layout/IconCircleLabelList"/>
    <dgm:cxn modelId="{9E419ADB-ECB4-4D3F-ADF6-A3165BCA4928}" type="presParOf" srcId="{D91A404D-3E59-47C3-B9A8-4ED5F467A804}" destId="{688FC77B-6CCF-4D06-9C33-7A629D5C2D03}" srcOrd="1" destOrd="0" presId="urn:microsoft.com/office/officeart/2018/5/layout/IconCircleLabelList"/>
    <dgm:cxn modelId="{F019D818-940D-411C-8E94-07C9445D2AC0}" type="presParOf" srcId="{D91A404D-3E59-47C3-B9A8-4ED5F467A804}" destId="{D4749412-1BD3-4DEB-9EA4-FDE6496C8F9F}" srcOrd="2" destOrd="0" presId="urn:microsoft.com/office/officeart/2018/5/layout/IconCircleLabelList"/>
    <dgm:cxn modelId="{FBBBA9E0-A3F5-44C4-9C92-AF1A8B08214F}" type="presParOf" srcId="{D91A404D-3E59-47C3-B9A8-4ED5F467A804}" destId="{B1A6B2DA-F4FD-433C-81D1-CD71036E6864}" srcOrd="3" destOrd="0" presId="urn:microsoft.com/office/officeart/2018/5/layout/IconCircleLabelList"/>
    <dgm:cxn modelId="{D1CDEE7F-5820-412F-89F7-AFAEF1B05852}" type="presParOf" srcId="{7C34237D-708C-4593-969F-6BA66B787F38}" destId="{8808DAFA-63A3-473E-B03C-0A137B98B8B0}" srcOrd="3" destOrd="0" presId="urn:microsoft.com/office/officeart/2018/5/layout/IconCircleLabelList"/>
    <dgm:cxn modelId="{A75910E9-53AA-4936-8B5F-F8794D7114A3}" type="presParOf" srcId="{7C34237D-708C-4593-969F-6BA66B787F38}" destId="{3C18E476-0F69-4B9E-A20D-0E5A8D1EDF6A}" srcOrd="4" destOrd="0" presId="urn:microsoft.com/office/officeart/2018/5/layout/IconCircleLabelList"/>
    <dgm:cxn modelId="{82E7C5E1-1C5E-4081-AF7F-78E99F0BC5C1}" type="presParOf" srcId="{3C18E476-0F69-4B9E-A20D-0E5A8D1EDF6A}" destId="{5E21AC86-AD8E-40CC-BFEB-F2F3872615B6}" srcOrd="0" destOrd="0" presId="urn:microsoft.com/office/officeart/2018/5/layout/IconCircleLabelList"/>
    <dgm:cxn modelId="{871DD274-E6DB-4481-AC45-139AAB7F8FE8}" type="presParOf" srcId="{3C18E476-0F69-4B9E-A20D-0E5A8D1EDF6A}" destId="{32684819-BD87-48FF-A50A-166D686CBC7E}" srcOrd="1" destOrd="0" presId="urn:microsoft.com/office/officeart/2018/5/layout/IconCircleLabelList"/>
    <dgm:cxn modelId="{6225941A-A541-40A6-B75D-E5F9BBD8D861}" type="presParOf" srcId="{3C18E476-0F69-4B9E-A20D-0E5A8D1EDF6A}" destId="{61FED71E-5E4A-45BF-896C-02544966065D}" srcOrd="2" destOrd="0" presId="urn:microsoft.com/office/officeart/2018/5/layout/IconCircleLabelList"/>
    <dgm:cxn modelId="{6F8452D8-93F4-414E-AF94-7C9405194419}" type="presParOf" srcId="{3C18E476-0F69-4B9E-A20D-0E5A8D1EDF6A}" destId="{2620DEB0-7AA9-4AD3-A8E8-05FCA5352314}" srcOrd="3" destOrd="0" presId="urn:microsoft.com/office/officeart/2018/5/layout/IconCircleLabelList"/>
    <dgm:cxn modelId="{0502CE91-541E-49F6-B627-37259428784A}" type="presParOf" srcId="{7C34237D-708C-4593-969F-6BA66B787F38}" destId="{9495CBC3-8E79-4F89-A8D2-B6D25548F2B9}" srcOrd="5" destOrd="0" presId="urn:microsoft.com/office/officeart/2018/5/layout/IconCircleLabelList"/>
    <dgm:cxn modelId="{660C95A6-94DD-43EE-BA75-FC823F0D2290}" type="presParOf" srcId="{7C34237D-708C-4593-969F-6BA66B787F38}" destId="{C5F035D7-AAFB-41CB-AFC7-BDC3FB3C6C2A}" srcOrd="6" destOrd="0" presId="urn:microsoft.com/office/officeart/2018/5/layout/IconCircleLabelList"/>
    <dgm:cxn modelId="{36D64F5B-4B55-4671-8478-E0E3B861512E}" type="presParOf" srcId="{C5F035D7-AAFB-41CB-AFC7-BDC3FB3C6C2A}" destId="{14BA13C3-1B8C-4AB4-9916-DCF2553736EA}" srcOrd="0" destOrd="0" presId="urn:microsoft.com/office/officeart/2018/5/layout/IconCircleLabelList"/>
    <dgm:cxn modelId="{8FBC38ED-AE77-4509-BE29-419E6B372748}" type="presParOf" srcId="{C5F035D7-AAFB-41CB-AFC7-BDC3FB3C6C2A}" destId="{66A16BD4-8847-4FD0-A88F-BF968D74631E}" srcOrd="1" destOrd="0" presId="urn:microsoft.com/office/officeart/2018/5/layout/IconCircleLabelList"/>
    <dgm:cxn modelId="{C33A8572-9953-4458-8D1A-AA8599AE7C09}" type="presParOf" srcId="{C5F035D7-AAFB-41CB-AFC7-BDC3FB3C6C2A}" destId="{B2101D21-43AF-4716-AA63-C1D938FE0C29}" srcOrd="2" destOrd="0" presId="urn:microsoft.com/office/officeart/2018/5/layout/IconCircleLabelList"/>
    <dgm:cxn modelId="{B978955E-BA56-44A9-83BE-8C3C6507B769}" type="presParOf" srcId="{C5F035D7-AAFB-41CB-AFC7-BDC3FB3C6C2A}" destId="{D1FFBA1C-E1C1-4613-9DF3-087370DB3659}" srcOrd="3" destOrd="0" presId="urn:microsoft.com/office/officeart/2018/5/layout/IconCircleLabelList"/>
    <dgm:cxn modelId="{802A62C4-53E4-4FBD-8FB7-54E503D58C6B}" type="presParOf" srcId="{7C34237D-708C-4593-969F-6BA66B787F38}" destId="{5CBCD4DD-891F-45D4-949B-16FF166FB78E}" srcOrd="7" destOrd="0" presId="urn:microsoft.com/office/officeart/2018/5/layout/IconCircleLabelList"/>
    <dgm:cxn modelId="{F79027F4-FDDC-4535-B288-D933EF564E25}" type="presParOf" srcId="{7C34237D-708C-4593-969F-6BA66B787F38}" destId="{3CC3E915-9FC8-45AE-AD6C-BEC41013C9CE}" srcOrd="8" destOrd="0" presId="urn:microsoft.com/office/officeart/2018/5/layout/IconCircleLabelList"/>
    <dgm:cxn modelId="{BE177841-C4E5-43FD-971D-06D5F7254B00}" type="presParOf" srcId="{3CC3E915-9FC8-45AE-AD6C-BEC41013C9CE}" destId="{4689D9C1-62A0-4B1B-A3AE-7FBBF3002C1E}" srcOrd="0" destOrd="0" presId="urn:microsoft.com/office/officeart/2018/5/layout/IconCircleLabelList"/>
    <dgm:cxn modelId="{5DE0F4C6-B082-439B-B5E7-A2CA2D4BAA91}" type="presParOf" srcId="{3CC3E915-9FC8-45AE-AD6C-BEC41013C9CE}" destId="{F9956BE2-8621-4140-ACD9-67C581C2A257}" srcOrd="1" destOrd="0" presId="urn:microsoft.com/office/officeart/2018/5/layout/IconCircleLabelList"/>
    <dgm:cxn modelId="{A815E1A1-636E-42DF-B377-E0509BF533E4}" type="presParOf" srcId="{3CC3E915-9FC8-45AE-AD6C-BEC41013C9CE}" destId="{7C71E3B0-B04D-497B-A495-39CAA5AC6D1F}" srcOrd="2" destOrd="0" presId="urn:microsoft.com/office/officeart/2018/5/layout/IconCircleLabelList"/>
    <dgm:cxn modelId="{49EA178D-BFCA-446F-A54A-E110AACABCD0}" type="presParOf" srcId="{3CC3E915-9FC8-45AE-AD6C-BEC41013C9CE}" destId="{C1D99EFA-6E9E-423F-947D-8CFA3D68A1BD}" srcOrd="3" destOrd="0" presId="urn:microsoft.com/office/officeart/2018/5/layout/IconCircleLabelList"/>
    <dgm:cxn modelId="{DBB793BE-AACF-40CB-A6F2-777291850D21}" type="presParOf" srcId="{7C34237D-708C-4593-969F-6BA66B787F38}" destId="{11199759-51F8-47A6-898C-D179E0196FF3}" srcOrd="9" destOrd="0" presId="urn:microsoft.com/office/officeart/2018/5/layout/IconCircleLabelList"/>
    <dgm:cxn modelId="{0B316738-A7F8-46F5-AFE7-E70F77E337DB}" type="presParOf" srcId="{7C34237D-708C-4593-969F-6BA66B787F38}" destId="{9525FB16-061E-4DEB-9678-1D4529F64ADB}" srcOrd="10" destOrd="0" presId="urn:microsoft.com/office/officeart/2018/5/layout/IconCircleLabelList"/>
    <dgm:cxn modelId="{66A2111E-E9C0-4BE0-B9E5-E27DB557ABC1}" type="presParOf" srcId="{9525FB16-061E-4DEB-9678-1D4529F64ADB}" destId="{D3EB1561-3586-4CE3-AD85-F1FB854535C8}" srcOrd="0" destOrd="0" presId="urn:microsoft.com/office/officeart/2018/5/layout/IconCircleLabelList"/>
    <dgm:cxn modelId="{52F86A64-0751-4DB0-A212-14BC1F493A55}" type="presParOf" srcId="{9525FB16-061E-4DEB-9678-1D4529F64ADB}" destId="{310B5745-0DD1-472A-BF13-E1C6F9DB1062}" srcOrd="1" destOrd="0" presId="urn:microsoft.com/office/officeart/2018/5/layout/IconCircleLabelList"/>
    <dgm:cxn modelId="{19ED8F23-4721-4495-A839-70E795AC04A6}" type="presParOf" srcId="{9525FB16-061E-4DEB-9678-1D4529F64ADB}" destId="{D260F432-F1A5-496D-AABA-9ED447AD9A69}" srcOrd="2" destOrd="0" presId="urn:microsoft.com/office/officeart/2018/5/layout/IconCircleLabelList"/>
    <dgm:cxn modelId="{A51326A7-83B7-4FA8-A064-631A237A6BB7}" type="presParOf" srcId="{9525FB16-061E-4DEB-9678-1D4529F64ADB}" destId="{6DD05D96-EC0E-4481-8F8A-563B5594A78C}" srcOrd="3" destOrd="0" presId="urn:microsoft.com/office/officeart/2018/5/layout/IconCircleLabelList"/>
    <dgm:cxn modelId="{54979445-2C03-4863-BCDD-5C6ED1A68762}" type="presParOf" srcId="{7C34237D-708C-4593-969F-6BA66B787F38}" destId="{EC733D36-64F6-4085-BE3C-ED29E68EFB0D}" srcOrd="11" destOrd="0" presId="urn:microsoft.com/office/officeart/2018/5/layout/IconCircleLabelList"/>
    <dgm:cxn modelId="{953D9355-F1DE-4C90-973F-70F354DFA8E1}" type="presParOf" srcId="{7C34237D-708C-4593-969F-6BA66B787F38}" destId="{0E33A628-C11C-4150-A297-9AD90D9F2EBB}" srcOrd="12" destOrd="0" presId="urn:microsoft.com/office/officeart/2018/5/layout/IconCircleLabelList"/>
    <dgm:cxn modelId="{79805810-2314-4B74-ACBB-1082128797FA}" type="presParOf" srcId="{0E33A628-C11C-4150-A297-9AD90D9F2EBB}" destId="{52D91827-09B0-48EE-9258-11580A61A9DD}" srcOrd="0" destOrd="0" presId="urn:microsoft.com/office/officeart/2018/5/layout/IconCircleLabelList"/>
    <dgm:cxn modelId="{11DD6184-A9D9-41D7-ADBD-2AAF3DEDAC78}" type="presParOf" srcId="{0E33A628-C11C-4150-A297-9AD90D9F2EBB}" destId="{611B5DC7-015C-4B03-905C-6F220ADDE93A}" srcOrd="1" destOrd="0" presId="urn:microsoft.com/office/officeart/2018/5/layout/IconCircleLabelList"/>
    <dgm:cxn modelId="{E3112FF3-6DAB-4B49-8B2F-77B41456DD84}" type="presParOf" srcId="{0E33A628-C11C-4150-A297-9AD90D9F2EBB}" destId="{8A2D5EE1-1248-4B99-88C1-85CAB84214A0}" srcOrd="2" destOrd="0" presId="urn:microsoft.com/office/officeart/2018/5/layout/IconCircleLabelList"/>
    <dgm:cxn modelId="{D68CD934-E269-4C60-8E67-0C287758092C}" type="presParOf" srcId="{0E33A628-C11C-4150-A297-9AD90D9F2EBB}" destId="{2BAAA4DF-A7EB-4DFB-BC31-B3F22D935D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2283C-2CB9-4E08-ACDA-E90944DE78EA}">
      <dsp:nvSpPr>
        <dsp:cNvPr id="0" name=""/>
        <dsp:cNvSpPr/>
      </dsp:nvSpPr>
      <dsp:spPr>
        <a:xfrm>
          <a:off x="424403" y="245452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DC54-E04D-4022-A19C-F6BBA4AEC1DA}">
      <dsp:nvSpPr>
        <dsp:cNvPr id="0" name=""/>
        <dsp:cNvSpPr/>
      </dsp:nvSpPr>
      <dsp:spPr>
        <a:xfrm>
          <a:off x="643550" y="464598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F64B-068E-4B11-9A2F-08E7F0C399D6}">
      <dsp:nvSpPr>
        <dsp:cNvPr id="0" name=""/>
        <dsp:cNvSpPr/>
      </dsp:nvSpPr>
      <dsp:spPr>
        <a:xfrm>
          <a:off x="3558" y="1461745"/>
          <a:ext cx="1685742" cy="66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Kalinga" panose="020B0502040204020203" pitchFamily="34" charset="0"/>
              <a:cs typeface="Kalinga" panose="020B0502040204020203" pitchFamily="34" charset="0"/>
            </a:rPr>
            <a:t>Fleet Type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latin typeface="Kalinga" panose="020B0502040204020203" pitchFamily="34" charset="0"/>
              <a:cs typeface="Kalinga" panose="020B0502040204020203" pitchFamily="34" charset="0"/>
            </a:rPr>
            <a:t>4,000 </a:t>
          </a:r>
        </a:p>
      </dsp:txBody>
      <dsp:txXfrm>
        <a:off x="3558" y="1461745"/>
        <a:ext cx="1685742" cy="667405"/>
      </dsp:txXfrm>
    </dsp:sp>
    <dsp:sp modelId="{2155ADEA-AC51-41B9-8182-D545FA962194}">
      <dsp:nvSpPr>
        <dsp:cNvPr id="0" name=""/>
        <dsp:cNvSpPr/>
      </dsp:nvSpPr>
      <dsp:spPr>
        <a:xfrm>
          <a:off x="2675712" y="368059"/>
          <a:ext cx="1028302" cy="910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FC77B-6CCF-4D06-9C33-7A629D5C2D03}">
      <dsp:nvSpPr>
        <dsp:cNvPr id="0" name=""/>
        <dsp:cNvSpPr/>
      </dsp:nvSpPr>
      <dsp:spPr>
        <a:xfrm>
          <a:off x="2894859" y="562135"/>
          <a:ext cx="590009" cy="522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B2DA-F4FD-433C-81D1-CD71036E6864}">
      <dsp:nvSpPr>
        <dsp:cNvPr id="0" name=""/>
        <dsp:cNvSpPr/>
      </dsp:nvSpPr>
      <dsp:spPr>
        <a:xfrm>
          <a:off x="2076431" y="1562371"/>
          <a:ext cx="2226865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Manufacture	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73 </a:t>
          </a:r>
        </a:p>
      </dsp:txBody>
      <dsp:txXfrm>
        <a:off x="2076431" y="1562371"/>
        <a:ext cx="2226865" cy="485541"/>
      </dsp:txXfrm>
    </dsp:sp>
    <dsp:sp modelId="{5E21AC86-AD8E-40CC-BFEB-F2F3872615B6}">
      <dsp:nvSpPr>
        <dsp:cNvPr id="0" name=""/>
        <dsp:cNvSpPr/>
      </dsp:nvSpPr>
      <dsp:spPr>
        <a:xfrm>
          <a:off x="4927021" y="337931"/>
          <a:ext cx="1028302" cy="9566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84819-BD87-48FF-A50A-166D686CBC7E}">
      <dsp:nvSpPr>
        <dsp:cNvPr id="0" name=""/>
        <dsp:cNvSpPr/>
      </dsp:nvSpPr>
      <dsp:spPr>
        <a:xfrm>
          <a:off x="5146167" y="541798"/>
          <a:ext cx="590009" cy="548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0DEB0-7AA9-4AD3-A8E8-05FCA5352314}">
      <dsp:nvSpPr>
        <dsp:cNvPr id="0" name=""/>
        <dsp:cNvSpPr/>
      </dsp:nvSpPr>
      <dsp:spPr>
        <a:xfrm>
          <a:off x="4598301" y="1592499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      Branch	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50 Branch all over 23 states</a:t>
          </a:r>
        </a:p>
      </dsp:txBody>
      <dsp:txXfrm>
        <a:off x="4598301" y="1592499"/>
        <a:ext cx="1685742" cy="485541"/>
      </dsp:txXfrm>
    </dsp:sp>
    <dsp:sp modelId="{14BA13C3-1B8C-4AB4-9916-DCF2553736EA}">
      <dsp:nvSpPr>
        <dsp:cNvPr id="0" name=""/>
        <dsp:cNvSpPr/>
      </dsp:nvSpPr>
      <dsp:spPr>
        <a:xfrm>
          <a:off x="6907768" y="320371"/>
          <a:ext cx="1028302" cy="983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16BD4-8847-4FD0-A88F-BF968D74631E}">
      <dsp:nvSpPr>
        <dsp:cNvPr id="0" name=""/>
        <dsp:cNvSpPr/>
      </dsp:nvSpPr>
      <dsp:spPr>
        <a:xfrm>
          <a:off x="7126914" y="529945"/>
          <a:ext cx="590009" cy="5642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FBA1C-E1C1-4613-9DF3-087370DB3659}">
      <dsp:nvSpPr>
        <dsp:cNvPr id="0" name=""/>
        <dsp:cNvSpPr/>
      </dsp:nvSpPr>
      <dsp:spPr>
        <a:xfrm>
          <a:off x="6579048" y="1610058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latin typeface="Kalinga" panose="020B0502040204020203" pitchFamily="34" charset="0"/>
              <a:cs typeface="Kalinga" panose="020B0502040204020203" pitchFamily="34" charset="0"/>
            </a:rPr>
            <a:t>         </a:t>
          </a: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Unit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        81,318 </a:t>
          </a:r>
        </a:p>
      </dsp:txBody>
      <dsp:txXfrm>
        <a:off x="6579048" y="1610058"/>
        <a:ext cx="1685742" cy="485541"/>
      </dsp:txXfrm>
    </dsp:sp>
    <dsp:sp modelId="{4689D9C1-62A0-4B1B-A3AE-7FBBF3002C1E}">
      <dsp:nvSpPr>
        <dsp:cNvPr id="0" name=""/>
        <dsp:cNvSpPr/>
      </dsp:nvSpPr>
      <dsp:spPr>
        <a:xfrm>
          <a:off x="8888515" y="309676"/>
          <a:ext cx="1028302" cy="9996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56BE2-8621-4140-ACD9-67C581C2A257}">
      <dsp:nvSpPr>
        <dsp:cNvPr id="0" name=""/>
        <dsp:cNvSpPr/>
      </dsp:nvSpPr>
      <dsp:spPr>
        <a:xfrm>
          <a:off x="9107661" y="522726"/>
          <a:ext cx="590009" cy="573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99EFA-6E9E-423F-947D-8CFA3D68A1BD}">
      <dsp:nvSpPr>
        <dsp:cNvPr id="0" name=""/>
        <dsp:cNvSpPr/>
      </dsp:nvSpPr>
      <dsp:spPr>
        <a:xfrm>
          <a:off x="8559795" y="1620753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Number of  Rentals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325,608 </a:t>
          </a:r>
        </a:p>
      </dsp:txBody>
      <dsp:txXfrm>
        <a:off x="8559795" y="1620753"/>
        <a:ext cx="1685742" cy="485541"/>
      </dsp:txXfrm>
    </dsp:sp>
    <dsp:sp modelId="{D3EB1561-3586-4CE3-AD85-F1FB854535C8}">
      <dsp:nvSpPr>
        <dsp:cNvPr id="0" name=""/>
        <dsp:cNvSpPr/>
      </dsp:nvSpPr>
      <dsp:spPr>
        <a:xfrm>
          <a:off x="3666086" y="263032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B5745-0DD1-472A-BF13-E1C6F9DB1062}">
      <dsp:nvSpPr>
        <dsp:cNvPr id="0" name=""/>
        <dsp:cNvSpPr/>
      </dsp:nvSpPr>
      <dsp:spPr>
        <a:xfrm>
          <a:off x="3885232" y="2849472"/>
          <a:ext cx="590009" cy="590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05D96-EC0E-4481-8F8A-563B5594A78C}">
      <dsp:nvSpPr>
        <dsp:cNvPr id="0" name=""/>
        <dsp:cNvSpPr/>
      </dsp:nvSpPr>
      <dsp:spPr>
        <a:xfrm>
          <a:off x="2901812" y="4055661"/>
          <a:ext cx="2556849" cy="332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Gross  Revenue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1" kern="1200" dirty="0">
              <a:latin typeface="Kalinga" panose="020B0502040204020203" pitchFamily="34" charset="0"/>
              <a:cs typeface="Kalinga" panose="020B0502040204020203" pitchFamily="34" charset="0"/>
            </a:rPr>
            <a:t>$52,830,207</a:t>
          </a:r>
          <a:endParaRPr lang="en-US" sz="1600" b="1" kern="120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2901812" y="4055661"/>
        <a:ext cx="2556849" cy="332056"/>
      </dsp:txXfrm>
    </dsp:sp>
    <dsp:sp modelId="{52D91827-09B0-48EE-9258-11580A61A9DD}">
      <dsp:nvSpPr>
        <dsp:cNvPr id="0" name=""/>
        <dsp:cNvSpPr/>
      </dsp:nvSpPr>
      <dsp:spPr>
        <a:xfrm>
          <a:off x="6082489" y="2579923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B5DC7-015C-4B03-905C-6F220ADDE93A}">
      <dsp:nvSpPr>
        <dsp:cNvPr id="0" name=""/>
        <dsp:cNvSpPr/>
      </dsp:nvSpPr>
      <dsp:spPr>
        <a:xfrm>
          <a:off x="6301533" y="2811101"/>
          <a:ext cx="590009" cy="5900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AA4DF-A7EB-4DFB-BC31-B3F22D935D00}">
      <dsp:nvSpPr>
        <dsp:cNvPr id="0" name=""/>
        <dsp:cNvSpPr/>
      </dsp:nvSpPr>
      <dsp:spPr>
        <a:xfrm>
          <a:off x="5753667" y="3940548"/>
          <a:ext cx="1685742" cy="4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b="1" kern="1200" dirty="0">
              <a:latin typeface="Kalinga" panose="020B0502040204020203" pitchFamily="34" charset="0"/>
              <a:cs typeface="Kalinga" panose="020B0502040204020203" pitchFamily="34" charset="0"/>
            </a:rPr>
            <a:t>Net Revenue $19,753,518</a:t>
          </a:r>
          <a:endParaRPr lang="en-US" sz="1800" b="1" kern="120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5753667" y="3940548"/>
        <a:ext cx="1685742" cy="48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72CB-9369-4E89-AC4E-60A258523AA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959C1-FF88-44FE-95DE-C43FE9CD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959C1-FF88-44FE-95DE-C43FE9CD8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2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13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3018-ECC3-4ACF-8340-3EEEB677958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1A8118-7102-43AE-933D-C74C636BE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2107-AC18-485C-A01A-ACB643D0B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LARIAT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2000" b="1" dirty="0">
                <a:latin typeface="Amasis MT Pro Black" panose="02040A04050005020304" pitchFamily="18" charset="0"/>
              </a:rPr>
              <a:t>RENT-A-CAR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4D8C5-B87E-4FE4-A2ED-8E16D2402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Felix Titling" panose="04060505060202020A04" pitchFamily="82" charset="0"/>
              </a:rPr>
              <a:t>2019 fleet planning Business </a:t>
            </a:r>
          </a:p>
        </p:txBody>
      </p:sp>
    </p:spTree>
    <p:extLst>
      <p:ext uri="{BB962C8B-B14F-4D97-AF65-F5344CB8AC3E}">
        <p14:creationId xmlns:p14="http://schemas.microsoft.com/office/powerpoint/2010/main" val="141359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51BCE-D5F7-41CD-9E51-58F9D25F8B49}"/>
              </a:ext>
            </a:extLst>
          </p:cNvPr>
          <p:cNvSpPr txBox="1"/>
          <p:nvPr/>
        </p:nvSpPr>
        <p:spPr>
          <a:xfrm flipH="1">
            <a:off x="516310" y="2298700"/>
            <a:ext cx="3382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u="sng" dirty="0">
                <a:latin typeface="Amasis MT Pro Black" panose="02040A04050005020304" pitchFamily="18" charset="0"/>
              </a:rPr>
              <a:t>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D84B1-7569-4168-9640-449688276443}"/>
              </a:ext>
            </a:extLst>
          </p:cNvPr>
          <p:cNvSpPr txBox="1"/>
          <p:nvPr/>
        </p:nvSpPr>
        <p:spPr>
          <a:xfrm>
            <a:off x="4737100" y="1663700"/>
            <a:ext cx="65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D0F78-C6A8-4034-B621-FC91067C1073}"/>
              </a:ext>
            </a:extLst>
          </p:cNvPr>
          <p:cNvSpPr/>
          <p:nvPr/>
        </p:nvSpPr>
        <p:spPr>
          <a:xfrm>
            <a:off x="4220790" y="1601231"/>
            <a:ext cx="7810500" cy="280779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Increase the rental price 5% for each particular daily prices without exception while try to eliminate the cost at the maximum of 10%</a:t>
            </a:r>
          </a:p>
        </p:txBody>
      </p:sp>
    </p:spTree>
    <p:extLst>
      <p:ext uri="{BB962C8B-B14F-4D97-AF65-F5344CB8AC3E}">
        <p14:creationId xmlns:p14="http://schemas.microsoft.com/office/powerpoint/2010/main" val="418420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A970C-B269-44FC-B7E8-910B4076E031}"/>
              </a:ext>
            </a:extLst>
          </p:cNvPr>
          <p:cNvSpPr txBox="1"/>
          <p:nvPr/>
        </p:nvSpPr>
        <p:spPr>
          <a:xfrm>
            <a:off x="653143" y="2220686"/>
            <a:ext cx="3467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ESTIMATED</a:t>
            </a:r>
          </a:p>
          <a:p>
            <a:r>
              <a:rPr lang="en-US" sz="4000" dirty="0">
                <a:latin typeface="Amasis MT Pro Black" panose="02040A04050005020304" pitchFamily="18" charset="0"/>
              </a:rPr>
              <a:t>IMPACT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DF12D9-1C44-4C16-A793-3344FA3EBE66}"/>
              </a:ext>
            </a:extLst>
          </p:cNvPr>
          <p:cNvSpPr/>
          <p:nvPr/>
        </p:nvSpPr>
        <p:spPr>
          <a:xfrm>
            <a:off x="5581403" y="166255"/>
            <a:ext cx="4750129" cy="669174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Price incremental significantly will increase the revenues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Cost efficiency will also help to determined reallocation fund (such as procurement new units, chances of opening new branches, </a:t>
            </a:r>
            <a:r>
              <a:rPr lang="en-US" sz="2400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etc</a:t>
            </a: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Est Cost -2.8 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Est Revenue +$2.6 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Est Profit +$5.5 M</a:t>
            </a:r>
          </a:p>
        </p:txBody>
      </p:sp>
    </p:spTree>
    <p:extLst>
      <p:ext uri="{BB962C8B-B14F-4D97-AF65-F5344CB8AC3E}">
        <p14:creationId xmlns:p14="http://schemas.microsoft.com/office/powerpoint/2010/main" val="645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5B299-D057-4256-86F5-6E879AA06D04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atin typeface="+mj-lt"/>
                <a:ea typeface="+mj-ea"/>
                <a:cs typeface="+mj-cs"/>
              </a:rPr>
              <a:t>2018 Summary </a:t>
            </a:r>
            <a:r>
              <a:rPr lang="en-US" sz="3200" cap="all" dirty="0">
                <a:latin typeface="+mj-lt"/>
                <a:ea typeface="+mj-ea"/>
                <a:cs typeface="+mj-cs"/>
              </a:rPr>
              <a:t>	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096C78FE-AA37-4E3C-89E1-44BB44F72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110586"/>
              </p:ext>
            </p:extLst>
          </p:nvPr>
        </p:nvGraphicFramePr>
        <p:xfrm>
          <a:off x="1450975" y="2121144"/>
          <a:ext cx="10341222" cy="4671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E7D04-19C7-40CC-B1C7-0A3685F4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52400"/>
            <a:ext cx="10426699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DADE9-87FC-4FB5-8C8B-EFF83989E4B9}"/>
              </a:ext>
            </a:extLst>
          </p:cNvPr>
          <p:cNvSpPr txBox="1"/>
          <p:nvPr/>
        </p:nvSpPr>
        <p:spPr>
          <a:xfrm>
            <a:off x="2667000" y="171247"/>
            <a:ext cx="664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TOP AND BOTTOM 5 CAR MANUFACTURE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23E743-BC0F-497B-9D64-5467A96B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90042"/>
            <a:ext cx="5011387" cy="458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25A6F-513A-4308-B711-F301EBE5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3169"/>
            <a:ext cx="5719948" cy="4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5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4E78EB-E500-4CA3-B92F-5BF32CFA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1"/>
            <a:ext cx="8193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85A63B-6518-4DF9-AF81-7C4EC48578EC}"/>
              </a:ext>
            </a:extLst>
          </p:cNvPr>
          <p:cNvSpPr txBox="1"/>
          <p:nvPr/>
        </p:nvSpPr>
        <p:spPr>
          <a:xfrm>
            <a:off x="1579420" y="487372"/>
            <a:ext cx="12314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1 :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the unprofitable car (unit) 	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 those cars with annual profit &lt;$1000:unprofitable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F11535-763F-436E-A0DA-0205F6A06A5B}"/>
              </a:ext>
            </a:extLst>
          </p:cNvPr>
          <p:cNvSpPr/>
          <p:nvPr/>
        </p:nvSpPr>
        <p:spPr>
          <a:xfrm>
            <a:off x="5907970" y="3204033"/>
            <a:ext cx="2131625" cy="821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  $29,615,586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860CF-25FC-4BE7-B21D-DB1E49396933}"/>
              </a:ext>
            </a:extLst>
          </p:cNvPr>
          <p:cNvSpPr/>
          <p:nvPr/>
        </p:nvSpPr>
        <p:spPr>
          <a:xfrm>
            <a:off x="1155860" y="3241429"/>
            <a:ext cx="1995055" cy="891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$33,076,689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22E8E-CFFF-4525-BD0D-0B1F30965A05}"/>
              </a:ext>
            </a:extLst>
          </p:cNvPr>
          <p:cNvSpPr/>
          <p:nvPr/>
        </p:nvSpPr>
        <p:spPr>
          <a:xfrm>
            <a:off x="5907971" y="4306214"/>
            <a:ext cx="2131624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</a:t>
            </a:r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49,484,192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39376-ECD8-4EE2-AA2D-B44DB017C069}"/>
              </a:ext>
            </a:extLst>
          </p:cNvPr>
          <p:cNvSpPr/>
          <p:nvPr/>
        </p:nvSpPr>
        <p:spPr>
          <a:xfrm>
            <a:off x="1138047" y="5486400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9FC3E-2AAC-4411-9773-771A5FF740A7}"/>
              </a:ext>
            </a:extLst>
          </p:cNvPr>
          <p:cNvSpPr/>
          <p:nvPr/>
        </p:nvSpPr>
        <p:spPr>
          <a:xfrm>
            <a:off x="5907971" y="5486400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$19,868,606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6C18A-C13F-4D29-9697-E54D347DB7E5}"/>
              </a:ext>
            </a:extLst>
          </p:cNvPr>
          <p:cNvSpPr/>
          <p:nvPr/>
        </p:nvSpPr>
        <p:spPr>
          <a:xfrm>
            <a:off x="5907971" y="2229079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Total Unit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80,940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43F588-BBF5-43AE-87D2-60773B0A7017}"/>
              </a:ext>
            </a:extLst>
          </p:cNvPr>
          <p:cNvSpPr/>
          <p:nvPr/>
        </p:nvSpPr>
        <p:spPr>
          <a:xfrm>
            <a:off x="1138047" y="4306214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</a:t>
            </a:r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52,830,207</a:t>
            </a:r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     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AC1E-1CF2-4C40-AE27-7063FEF63251}"/>
              </a:ext>
            </a:extLst>
          </p:cNvPr>
          <p:cNvSpPr/>
          <p:nvPr/>
        </p:nvSpPr>
        <p:spPr>
          <a:xfrm>
            <a:off x="1138047" y="2157102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B0604020202020204" pitchFamily="18" charset="0"/>
              </a:rPr>
              <a:t>Total Unit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Rockwell Nova Extra Bold" panose="020B0604020202020204" pitchFamily="18" charset="0"/>
              </a:rPr>
              <a:t>81,318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196B1CC-0E26-4E5A-91D1-9AC190AB3E86}"/>
              </a:ext>
            </a:extLst>
          </p:cNvPr>
          <p:cNvSpPr/>
          <p:nvPr/>
        </p:nvSpPr>
        <p:spPr>
          <a:xfrm>
            <a:off x="3867393" y="3318885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D60059-84A9-45B1-A662-591D8B25C86F}"/>
              </a:ext>
            </a:extLst>
          </p:cNvPr>
          <p:cNvSpPr/>
          <p:nvPr/>
        </p:nvSpPr>
        <p:spPr>
          <a:xfrm>
            <a:off x="3920828" y="4288877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4A2E50-5871-4813-A6E4-CD70F817FD84}"/>
              </a:ext>
            </a:extLst>
          </p:cNvPr>
          <p:cNvSpPr/>
          <p:nvPr/>
        </p:nvSpPr>
        <p:spPr>
          <a:xfrm>
            <a:off x="3867393" y="5486400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163022-18F4-4842-8948-80D9A08CD737}"/>
              </a:ext>
            </a:extLst>
          </p:cNvPr>
          <p:cNvSpPr/>
          <p:nvPr/>
        </p:nvSpPr>
        <p:spPr>
          <a:xfrm>
            <a:off x="3867394" y="2229079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C1A45A3A-DB30-4E08-978D-C317D6B35E02}"/>
              </a:ext>
            </a:extLst>
          </p:cNvPr>
          <p:cNvSpPr/>
          <p:nvPr/>
        </p:nvSpPr>
        <p:spPr>
          <a:xfrm>
            <a:off x="8342409" y="4674349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1%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C9B95-C96C-4C8C-916F-ECEB5BC86514}"/>
              </a:ext>
            </a:extLst>
          </p:cNvPr>
          <p:cNvSpPr/>
          <p:nvPr/>
        </p:nvSpPr>
        <p:spPr>
          <a:xfrm>
            <a:off x="10178136" y="5524499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101%</a:t>
            </a:r>
          </a:p>
        </p:txBody>
      </p:sp>
    </p:spTree>
    <p:extLst>
      <p:ext uri="{BB962C8B-B14F-4D97-AF65-F5344CB8AC3E}">
        <p14:creationId xmlns:p14="http://schemas.microsoft.com/office/powerpoint/2010/main" val="1152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C53A6A-D74C-466C-9792-B1DD22E9F103}"/>
              </a:ext>
            </a:extLst>
          </p:cNvPr>
          <p:cNvSpPr/>
          <p:nvPr/>
        </p:nvSpPr>
        <p:spPr>
          <a:xfrm>
            <a:off x="1907964" y="2507419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$52,830,207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860BE-65F7-4403-9C65-85F030532DF4}"/>
              </a:ext>
            </a:extLst>
          </p:cNvPr>
          <p:cNvSpPr/>
          <p:nvPr/>
        </p:nvSpPr>
        <p:spPr>
          <a:xfrm>
            <a:off x="1907964" y="3595911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EC8F5-61B7-4A69-8952-C35E1A7D7B68}"/>
              </a:ext>
            </a:extLst>
          </p:cNvPr>
          <p:cNvSpPr/>
          <p:nvPr/>
        </p:nvSpPr>
        <p:spPr>
          <a:xfrm>
            <a:off x="6677887" y="3866730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$22,395,029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86ABD-7A1B-45D0-BB19-1628CD3255DC}"/>
              </a:ext>
            </a:extLst>
          </p:cNvPr>
          <p:cNvSpPr/>
          <p:nvPr/>
        </p:nvSpPr>
        <p:spPr>
          <a:xfrm>
            <a:off x="6677888" y="2620393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 $55,471,717      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EB2705-1694-4CB0-9961-072C402D4F6F}"/>
              </a:ext>
            </a:extLst>
          </p:cNvPr>
          <p:cNvSpPr/>
          <p:nvPr/>
        </p:nvSpPr>
        <p:spPr>
          <a:xfrm>
            <a:off x="4637310" y="2449674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87B57F9-7A1E-4225-AFC2-9F8357C51DA3}"/>
              </a:ext>
            </a:extLst>
          </p:cNvPr>
          <p:cNvSpPr/>
          <p:nvPr/>
        </p:nvSpPr>
        <p:spPr>
          <a:xfrm>
            <a:off x="4637310" y="3672110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D6E99-E250-4465-9A5E-AB5155345726}"/>
              </a:ext>
            </a:extLst>
          </p:cNvPr>
          <p:cNvSpPr txBox="1"/>
          <p:nvPr/>
        </p:nvSpPr>
        <p:spPr>
          <a:xfrm>
            <a:off x="1778331" y="438982"/>
            <a:ext cx="60979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2 : Increase the rental price for 5%</a:t>
            </a:r>
            <a:endParaRPr 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2F2DAF0-754C-468B-B048-4A495C719E4A}"/>
              </a:ext>
            </a:extLst>
          </p:cNvPr>
          <p:cNvSpPr/>
          <p:nvPr/>
        </p:nvSpPr>
        <p:spPr>
          <a:xfrm>
            <a:off x="2565070" y="4875226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13%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C99CC9-E6A5-4D46-B43C-5322E23468EF}"/>
              </a:ext>
            </a:extLst>
          </p:cNvPr>
          <p:cNvSpPr/>
          <p:nvPr/>
        </p:nvSpPr>
        <p:spPr>
          <a:xfrm>
            <a:off x="5202379" y="5808815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113%</a:t>
            </a:r>
          </a:p>
        </p:txBody>
      </p:sp>
    </p:spTree>
    <p:extLst>
      <p:ext uri="{BB962C8B-B14F-4D97-AF65-F5344CB8AC3E}">
        <p14:creationId xmlns:p14="http://schemas.microsoft.com/office/powerpoint/2010/main" val="377073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D8B17-1234-46AD-9097-924B59746335}"/>
              </a:ext>
            </a:extLst>
          </p:cNvPr>
          <p:cNvSpPr txBox="1"/>
          <p:nvPr/>
        </p:nvSpPr>
        <p:spPr>
          <a:xfrm>
            <a:off x="1579420" y="487372"/>
            <a:ext cx="1231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3 :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10% of fleet cost (non insurance)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10089-69E4-4DA1-9FE9-E365C8C0E8EB}"/>
              </a:ext>
            </a:extLst>
          </p:cNvPr>
          <p:cNvSpPr/>
          <p:nvPr/>
        </p:nvSpPr>
        <p:spPr>
          <a:xfrm>
            <a:off x="6331530" y="2004625"/>
            <a:ext cx="2131625" cy="821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  $30,252,258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BD18B-A393-4AEE-9E40-E21165862A2A}"/>
              </a:ext>
            </a:extLst>
          </p:cNvPr>
          <p:cNvSpPr/>
          <p:nvPr/>
        </p:nvSpPr>
        <p:spPr>
          <a:xfrm>
            <a:off x="1579420" y="2042021"/>
            <a:ext cx="1995055" cy="891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$33,076,689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40793-D6C8-40AA-B05F-EF85FC9D81B5}"/>
              </a:ext>
            </a:extLst>
          </p:cNvPr>
          <p:cNvSpPr/>
          <p:nvPr/>
        </p:nvSpPr>
        <p:spPr>
          <a:xfrm>
            <a:off x="1698176" y="3519270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94841-DA90-4A2E-803C-87F54A195C0D}"/>
              </a:ext>
            </a:extLst>
          </p:cNvPr>
          <p:cNvSpPr/>
          <p:nvPr/>
        </p:nvSpPr>
        <p:spPr>
          <a:xfrm>
            <a:off x="6468100" y="3519270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$22,577,949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A3ED6E-1302-4AC4-9F5E-EE562AB0D3F5}"/>
              </a:ext>
            </a:extLst>
          </p:cNvPr>
          <p:cNvSpPr/>
          <p:nvPr/>
        </p:nvSpPr>
        <p:spPr>
          <a:xfrm>
            <a:off x="4290953" y="2119477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29CC0C-ACF2-431F-B647-24DC73A433B5}"/>
              </a:ext>
            </a:extLst>
          </p:cNvPr>
          <p:cNvSpPr/>
          <p:nvPr/>
        </p:nvSpPr>
        <p:spPr>
          <a:xfrm>
            <a:off x="4427522" y="3519270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C2A5CFA9-069E-430C-BCC0-6D1C686B5525}"/>
              </a:ext>
            </a:extLst>
          </p:cNvPr>
          <p:cNvSpPr/>
          <p:nvPr/>
        </p:nvSpPr>
        <p:spPr>
          <a:xfrm>
            <a:off x="2222666" y="4826836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14%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2EC6C-35C2-4C02-B906-D7E36CC932AB}"/>
              </a:ext>
            </a:extLst>
          </p:cNvPr>
          <p:cNvSpPr/>
          <p:nvPr/>
        </p:nvSpPr>
        <p:spPr>
          <a:xfrm>
            <a:off x="5678386" y="5533149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114%</a:t>
            </a:r>
          </a:p>
        </p:txBody>
      </p:sp>
    </p:spTree>
    <p:extLst>
      <p:ext uri="{BB962C8B-B14F-4D97-AF65-F5344CB8AC3E}">
        <p14:creationId xmlns:p14="http://schemas.microsoft.com/office/powerpoint/2010/main" val="42187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CC3FC-B02D-4AA8-A6FF-8A0B0EB5658D}"/>
              </a:ext>
            </a:extLst>
          </p:cNvPr>
          <p:cNvSpPr txBox="1"/>
          <p:nvPr/>
        </p:nvSpPr>
        <p:spPr>
          <a:xfrm>
            <a:off x="1555668" y="546265"/>
            <a:ext cx="104384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Strategy 2 &amp; 3 : Increase 5% rental price and reduce cost by 10%  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23B79-85E1-42E9-AD28-2C8F74D38845}"/>
              </a:ext>
            </a:extLst>
          </p:cNvPr>
          <p:cNvSpPr/>
          <p:nvPr/>
        </p:nvSpPr>
        <p:spPr>
          <a:xfrm>
            <a:off x="5934694" y="2174117"/>
            <a:ext cx="2131625" cy="821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  $30,252,258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E9058-7AB4-4D7C-B55B-2CC09EDD896A}"/>
              </a:ext>
            </a:extLst>
          </p:cNvPr>
          <p:cNvSpPr/>
          <p:nvPr/>
        </p:nvSpPr>
        <p:spPr>
          <a:xfrm>
            <a:off x="1182584" y="2211513"/>
            <a:ext cx="1995055" cy="891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Annual Cost	 $33,076,689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8ED14-0AEB-472E-BBC0-2707EF9AB6AB}"/>
              </a:ext>
            </a:extLst>
          </p:cNvPr>
          <p:cNvSpPr/>
          <p:nvPr/>
        </p:nvSpPr>
        <p:spPr>
          <a:xfrm>
            <a:off x="5934695" y="3276298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$55,471,717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3DA57-AB8C-4A84-942F-956793B22179}"/>
              </a:ext>
            </a:extLst>
          </p:cNvPr>
          <p:cNvSpPr/>
          <p:nvPr/>
        </p:nvSpPr>
        <p:spPr>
          <a:xfrm>
            <a:off x="1164771" y="4456484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Profit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$19,753,518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1D78C-1DED-4D23-BB01-EDC389422FB1}"/>
              </a:ext>
            </a:extLst>
          </p:cNvPr>
          <p:cNvSpPr/>
          <p:nvPr/>
        </p:nvSpPr>
        <p:spPr>
          <a:xfrm>
            <a:off x="5934695" y="4456484"/>
            <a:ext cx="1995055" cy="736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Profit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$25,219,459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5E374-7CDB-4CB8-9468-F4D14D6C38F4}"/>
              </a:ext>
            </a:extLst>
          </p:cNvPr>
          <p:cNvSpPr/>
          <p:nvPr/>
        </p:nvSpPr>
        <p:spPr>
          <a:xfrm>
            <a:off x="1164771" y="3246391"/>
            <a:ext cx="1995055" cy="812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Gross Revenue $52,830,207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ckwell Nova Extra Bold" panose="02060903020205020403" pitchFamily="18" charset="0"/>
              </a:rPr>
              <a:t>      </a:t>
            </a:r>
            <a:endParaRPr lang="en-US" dirty="0">
              <a:solidFill>
                <a:schemeClr val="tx1"/>
              </a:solidFill>
              <a:latin typeface="Rockwell Nova Extra Bold" panose="02060903020205020403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A9FBC-040C-4907-9449-1AA6A777F716}"/>
              </a:ext>
            </a:extLst>
          </p:cNvPr>
          <p:cNvSpPr/>
          <p:nvPr/>
        </p:nvSpPr>
        <p:spPr>
          <a:xfrm>
            <a:off x="3894117" y="2288969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68CA31-D7CC-4C27-8B93-23CB544505FA}"/>
              </a:ext>
            </a:extLst>
          </p:cNvPr>
          <p:cNvSpPr/>
          <p:nvPr/>
        </p:nvSpPr>
        <p:spPr>
          <a:xfrm>
            <a:off x="3947552" y="3258961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5000C9-E04C-4633-B4E6-59F92A002526}"/>
              </a:ext>
            </a:extLst>
          </p:cNvPr>
          <p:cNvSpPr/>
          <p:nvPr/>
        </p:nvSpPr>
        <p:spPr>
          <a:xfrm>
            <a:off x="3894117" y="4456484"/>
            <a:ext cx="1306285" cy="7362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AC9BEB9-8E82-47E2-8280-6958C96C6540}"/>
              </a:ext>
            </a:extLst>
          </p:cNvPr>
          <p:cNvSpPr/>
          <p:nvPr/>
        </p:nvSpPr>
        <p:spPr>
          <a:xfrm>
            <a:off x="8250374" y="3627096"/>
            <a:ext cx="1650670" cy="1543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ADE2EB-C8F5-4FDF-ADCE-5E0BF53A49DE}"/>
              </a:ext>
            </a:extLst>
          </p:cNvPr>
          <p:cNvSpPr/>
          <p:nvPr/>
        </p:nvSpPr>
        <p:spPr>
          <a:xfrm>
            <a:off x="10290950" y="4434619"/>
            <a:ext cx="1787241" cy="73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128%</a:t>
            </a:r>
          </a:p>
        </p:txBody>
      </p:sp>
    </p:spTree>
    <p:extLst>
      <p:ext uri="{BB962C8B-B14F-4D97-AF65-F5344CB8AC3E}">
        <p14:creationId xmlns:p14="http://schemas.microsoft.com/office/powerpoint/2010/main" val="36237494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8165</TotalTime>
  <Words>296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Amasis MT Pro Black</vt:lpstr>
      <vt:lpstr>Arial</vt:lpstr>
      <vt:lpstr>Calibri</vt:lpstr>
      <vt:lpstr>Century Gothic</vt:lpstr>
      <vt:lpstr>Felix Titling</vt:lpstr>
      <vt:lpstr>Kalinga</vt:lpstr>
      <vt:lpstr>Rockwell Nova Extra Bold</vt:lpstr>
      <vt:lpstr>Wingdings</vt:lpstr>
      <vt:lpstr>Wingdings 3</vt:lpstr>
      <vt:lpstr>Wisp</vt:lpstr>
      <vt:lpstr>LARIAT RENT-A-CAR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</dc:title>
  <dc:creator>Reno Vianty</dc:creator>
  <cp:lastModifiedBy>Reno Vianty</cp:lastModifiedBy>
  <cp:revision>3</cp:revision>
  <dcterms:created xsi:type="dcterms:W3CDTF">2022-02-22T17:26:23Z</dcterms:created>
  <dcterms:modified xsi:type="dcterms:W3CDTF">2022-06-13T08:52:32Z</dcterms:modified>
</cp:coreProperties>
</file>