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5" r:id="rId4"/>
    <p:sldId id="262" r:id="rId5"/>
    <p:sldId id="263" r:id="rId6"/>
    <p:sldId id="264" r:id="rId7"/>
    <p:sldId id="286" r:id="rId8"/>
    <p:sldId id="287" r:id="rId9"/>
    <p:sldId id="278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F"/>
    <a:srgbClr val="C9CDD5"/>
    <a:srgbClr val="2C324D"/>
    <a:srgbClr val="C5DAEF"/>
    <a:srgbClr val="BCC5EC"/>
    <a:srgbClr val="95AAC5"/>
    <a:srgbClr val="6E7FC1"/>
    <a:srgbClr val="90AFEB"/>
    <a:srgbClr val="85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5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5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6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7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41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2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29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1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3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9AD1-F381-428B-BE73-8C7F84C487B2}" type="datetimeFigureOut">
              <a:rPr lang="id-ID" smtClean="0"/>
              <a:t>19/03/2022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3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jpeg"/><Relationship Id="rId7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ounded Rectangle 218"/>
          <p:cNvSpPr/>
          <p:nvPr/>
        </p:nvSpPr>
        <p:spPr>
          <a:xfrm>
            <a:off x="728457" y="590588"/>
            <a:ext cx="10852150" cy="5696955"/>
          </a:xfrm>
          <a:prstGeom prst="roundRect">
            <a:avLst>
              <a:gd name="adj" fmla="val 7456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051" name="Group 28"/>
          <p:cNvGrpSpPr>
            <a:grpSpLocks/>
          </p:cNvGrpSpPr>
          <p:nvPr/>
        </p:nvGrpSpPr>
        <p:grpSpPr bwMode="auto">
          <a:xfrm>
            <a:off x="723694" y="613316"/>
            <a:ext cx="10861675" cy="5703887"/>
            <a:chOff x="389475" y="404047"/>
            <a:chExt cx="12173953" cy="6392365"/>
          </a:xfrm>
        </p:grpSpPr>
        <p:grpSp>
          <p:nvGrpSpPr>
            <p:cNvPr id="210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2208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9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217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214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210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3" name="Oval 222"/>
          <p:cNvSpPr/>
          <p:nvPr/>
        </p:nvSpPr>
        <p:spPr>
          <a:xfrm>
            <a:off x="11174413" y="6118225"/>
            <a:ext cx="69850" cy="68263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29" name="Oval 228"/>
          <p:cNvSpPr/>
          <p:nvPr/>
        </p:nvSpPr>
        <p:spPr>
          <a:xfrm>
            <a:off x="10580688" y="6646863"/>
            <a:ext cx="68262" cy="68262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92" name="Rounded Rectangle 191"/>
          <p:cNvSpPr/>
          <p:nvPr/>
        </p:nvSpPr>
        <p:spPr>
          <a:xfrm>
            <a:off x="4130212" y="4046036"/>
            <a:ext cx="3855412" cy="1862606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TextBox 198"/>
          <p:cNvSpPr txBox="1"/>
          <p:nvPr/>
        </p:nvSpPr>
        <p:spPr>
          <a:xfrm>
            <a:off x="4214312" y="4165057"/>
            <a:ext cx="3702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it-IT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Oleh :</a:t>
            </a:r>
          </a:p>
          <a:p>
            <a:pPr marL="0" lvl="1" algn="ctr"/>
            <a:r>
              <a:rPr lang="id-ID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Akbar Galih Saputra</a:t>
            </a:r>
          </a:p>
          <a:p>
            <a:pPr marL="0" lvl="1" algn="ctr"/>
            <a:r>
              <a:rPr lang="id-ID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Frisca Tri Arumsari</a:t>
            </a:r>
          </a:p>
          <a:p>
            <a:pPr marL="0" lvl="1" algn="ctr"/>
            <a:r>
              <a:rPr lang="id-ID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Karlina Kusuma Ningrum</a:t>
            </a:r>
          </a:p>
          <a:p>
            <a:pPr marL="0" lvl="1" algn="ctr"/>
            <a:r>
              <a:rPr lang="id-ID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Nendi Arnendo</a:t>
            </a:r>
          </a:p>
        </p:txBody>
      </p:sp>
      <p:sp>
        <p:nvSpPr>
          <p:cNvPr id="186" name="Rectangle 99"/>
          <p:cNvSpPr/>
          <p:nvPr/>
        </p:nvSpPr>
        <p:spPr>
          <a:xfrm rot="5400000" flipH="1">
            <a:off x="-2658889" y="2261625"/>
            <a:ext cx="7554038" cy="2334751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1" name="Rectangle 99"/>
          <p:cNvSpPr/>
          <p:nvPr/>
        </p:nvSpPr>
        <p:spPr>
          <a:xfrm rot="5400000" flipH="1">
            <a:off x="-2224166" y="2663931"/>
            <a:ext cx="6407692" cy="1980446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Rectangle 1026"/>
          <p:cNvSpPr/>
          <p:nvPr/>
        </p:nvSpPr>
        <p:spPr>
          <a:xfrm rot="5716179">
            <a:off x="8982422" y="4278048"/>
            <a:ext cx="4804639" cy="2960767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4" name="Rectangle 1026"/>
          <p:cNvSpPr/>
          <p:nvPr/>
        </p:nvSpPr>
        <p:spPr>
          <a:xfrm rot="5717398">
            <a:off x="9075290" y="4477314"/>
            <a:ext cx="4687605" cy="2694421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6" name="Oval 205"/>
          <p:cNvSpPr/>
          <p:nvPr/>
        </p:nvSpPr>
        <p:spPr>
          <a:xfrm>
            <a:off x="2266537" y="601614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7" name="Oval 206"/>
          <p:cNvSpPr/>
          <p:nvPr/>
        </p:nvSpPr>
        <p:spPr>
          <a:xfrm>
            <a:off x="2131589" y="5023444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Oval 208"/>
          <p:cNvSpPr/>
          <p:nvPr/>
        </p:nvSpPr>
        <p:spPr>
          <a:xfrm>
            <a:off x="1231104" y="452385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0" name="Oval 209"/>
          <p:cNvSpPr/>
          <p:nvPr/>
        </p:nvSpPr>
        <p:spPr>
          <a:xfrm>
            <a:off x="2087052" y="4616776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1" name="Oval 210"/>
          <p:cNvSpPr/>
          <p:nvPr/>
        </p:nvSpPr>
        <p:spPr>
          <a:xfrm>
            <a:off x="2184647" y="5524637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Oval 211"/>
          <p:cNvSpPr/>
          <p:nvPr/>
        </p:nvSpPr>
        <p:spPr>
          <a:xfrm>
            <a:off x="2599518" y="569601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3" name="Oval 212"/>
          <p:cNvSpPr/>
          <p:nvPr/>
        </p:nvSpPr>
        <p:spPr>
          <a:xfrm>
            <a:off x="2503654" y="5318399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Oval 213"/>
          <p:cNvSpPr/>
          <p:nvPr/>
        </p:nvSpPr>
        <p:spPr>
          <a:xfrm>
            <a:off x="1639357" y="4512551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Oval 214"/>
          <p:cNvSpPr/>
          <p:nvPr/>
        </p:nvSpPr>
        <p:spPr>
          <a:xfrm>
            <a:off x="1903532" y="432273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Oval 215"/>
          <p:cNvSpPr/>
          <p:nvPr/>
        </p:nvSpPr>
        <p:spPr>
          <a:xfrm>
            <a:off x="1581487" y="491123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954">
            <a:off x="10133351" y="4396179"/>
            <a:ext cx="2523385" cy="2523385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208273" y="1553750"/>
            <a:ext cx="5661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 pitchFamily="2" charset="0"/>
              </a:rPr>
              <a:t>Observasi</a:t>
            </a:r>
            <a:r>
              <a:rPr lang="en-US" sz="4000" dirty="0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 pitchFamily="2" charset="0"/>
              </a:rPr>
              <a:t> dan </a:t>
            </a:r>
            <a:r>
              <a:rPr lang="en-US" sz="40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 pitchFamily="2" charset="0"/>
              </a:rPr>
              <a:t>Wawancara</a:t>
            </a:r>
            <a:endParaRPr lang="id-ID" sz="40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reDarling FREE" pitchFamily="2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01652" y="2338747"/>
            <a:ext cx="45549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w Year - Free Version" panose="02000500000000000000" pitchFamily="2" charset="0"/>
              </a:rPr>
              <a:t>Usaha Kecil-</a:t>
            </a:r>
            <a:r>
              <a:rPr lang="en-US" sz="44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w Year - Free Version" panose="02000500000000000000" pitchFamily="2" charset="0"/>
              </a:rPr>
              <a:t>kecilan</a:t>
            </a:r>
            <a:endParaRPr lang="en-US" sz="44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ew Year - Free Version" panose="02000500000000000000" pitchFamily="2" charset="0"/>
            </a:endParaRPr>
          </a:p>
          <a:p>
            <a:pPr algn="ctr"/>
            <a:r>
              <a:rPr lang="en-US" sz="4400" dirty="0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w Year - Free Version" panose="02000500000000000000" pitchFamily="2" charset="0"/>
              </a:rPr>
              <a:t>“Tela-Tela”</a:t>
            </a:r>
            <a:endParaRPr lang="id-ID" sz="44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ew Year - Free Versio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743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450" fill="hold"/>
                                        <p:tgtEl>
                                          <p:spTgt spid="19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450" fill="hold"/>
                                        <p:tgtEl>
                                          <p:spTgt spid="20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2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9" grpId="0"/>
      <p:bldP spid="186" grpId="0" animBg="1"/>
      <p:bldP spid="186" grpId="1" animBg="1"/>
      <p:bldP spid="191" grpId="0" animBg="1"/>
      <p:bldP spid="191" grpId="1" animBg="1"/>
      <p:bldP spid="202" grpId="0" animBg="1"/>
      <p:bldP spid="202" grpId="1" animBg="1"/>
      <p:bldP spid="204" grpId="0" animBg="1"/>
      <p:bldP spid="204" grpId="1" animBg="1"/>
      <p:bldP spid="206" grpId="0" animBg="1"/>
      <p:bldP spid="206" grpId="1" animBg="1"/>
      <p:bldP spid="207" grpId="0" animBg="1"/>
      <p:bldP spid="207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173" grpId="0"/>
      <p:bldP spid="173" grpId="1"/>
      <p:bldP spid="1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206">
            <a:extLst>
              <a:ext uri="{FF2B5EF4-FFF2-40B4-BE49-F238E27FC236}">
                <a16:creationId xmlns:a16="http://schemas.microsoft.com/office/drawing/2014/main" xmlns="" id="{3E812C1E-A3BC-41CB-93CE-79156CB0092C}"/>
              </a:ext>
            </a:extLst>
          </p:cNvPr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C02BCD7-86A9-4B56-9FDC-156D4DCC6AA1}"/>
              </a:ext>
            </a:extLst>
          </p:cNvPr>
          <p:cNvSpPr/>
          <p:nvPr/>
        </p:nvSpPr>
        <p:spPr>
          <a:xfrm>
            <a:off x="1102980" y="576847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959D7D3-C6EE-40C9-A4F6-26DF849B2B3D}"/>
              </a:ext>
            </a:extLst>
          </p:cNvPr>
          <p:cNvSpPr/>
          <p:nvPr/>
        </p:nvSpPr>
        <p:spPr>
          <a:xfrm>
            <a:off x="1234060" y="4918880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F6E121E-B23C-45DD-90C0-37E049E15C4B}"/>
              </a:ext>
            </a:extLst>
          </p:cNvPr>
          <p:cNvSpPr/>
          <p:nvPr/>
        </p:nvSpPr>
        <p:spPr>
          <a:xfrm>
            <a:off x="333575" y="44192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87090BD-7500-4D7F-980A-F749CADF344E}"/>
              </a:ext>
            </a:extLst>
          </p:cNvPr>
          <p:cNvSpPr/>
          <p:nvPr/>
        </p:nvSpPr>
        <p:spPr>
          <a:xfrm>
            <a:off x="2047729" y="390681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45310D-E266-4E51-BC88-0CA383D61CAB}"/>
              </a:ext>
            </a:extLst>
          </p:cNvPr>
          <p:cNvSpPr/>
          <p:nvPr/>
        </p:nvSpPr>
        <p:spPr>
          <a:xfrm>
            <a:off x="1385034" y="575376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E5BA106-E82A-4282-A0BA-6F0C5E5139FF}"/>
              </a:ext>
            </a:extLst>
          </p:cNvPr>
          <p:cNvSpPr/>
          <p:nvPr/>
        </p:nvSpPr>
        <p:spPr>
          <a:xfrm>
            <a:off x="1968762" y="437586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E1C5112-7FCB-4A61-B069-98FEFB4ECBD9}"/>
              </a:ext>
            </a:extLst>
          </p:cNvPr>
          <p:cNvSpPr/>
          <p:nvPr/>
        </p:nvSpPr>
        <p:spPr>
          <a:xfrm>
            <a:off x="1606125" y="435402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0E2B47E-A6BC-4444-8CD2-82159A586656}"/>
              </a:ext>
            </a:extLst>
          </p:cNvPr>
          <p:cNvSpPr/>
          <p:nvPr/>
        </p:nvSpPr>
        <p:spPr>
          <a:xfrm>
            <a:off x="1655677" y="398559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202E932-0EC8-400C-9759-FF278D0B3056}"/>
              </a:ext>
            </a:extLst>
          </p:cNvPr>
          <p:cNvSpPr/>
          <p:nvPr/>
        </p:nvSpPr>
        <p:spPr>
          <a:xfrm>
            <a:off x="1006003" y="4218171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0E7D9E3-C661-469C-9467-C3997C1888E6}"/>
              </a:ext>
            </a:extLst>
          </p:cNvPr>
          <p:cNvSpPr/>
          <p:nvPr/>
        </p:nvSpPr>
        <p:spPr>
          <a:xfrm>
            <a:off x="893741" y="5242053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9E4D829-8C79-4423-84B7-16566B99501A}"/>
              </a:ext>
            </a:extLst>
          </p:cNvPr>
          <p:cNvSpPr/>
          <p:nvPr/>
        </p:nvSpPr>
        <p:spPr>
          <a:xfrm>
            <a:off x="3465341" y="680639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Dokumen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Kegiatan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C6E7E04-CA2D-4556-BDC2-99C831A03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52554" y="2558878"/>
            <a:ext cx="1671918" cy="1567423"/>
          </a:xfrm>
          <a:prstGeom prst="rect">
            <a:avLst/>
          </a:prstGeom>
        </p:spPr>
      </p:pic>
      <p:sp>
        <p:nvSpPr>
          <p:cNvPr id="23" name="Persegi Panjang 1">
            <a:extLst>
              <a:ext uri="{FF2B5EF4-FFF2-40B4-BE49-F238E27FC236}">
                <a16:creationId xmlns:a16="http://schemas.microsoft.com/office/drawing/2014/main" xmlns="" id="{BDE7032A-9ED2-452A-B402-510A866393C8}"/>
              </a:ext>
            </a:extLst>
          </p:cNvPr>
          <p:cNvSpPr/>
          <p:nvPr/>
        </p:nvSpPr>
        <p:spPr>
          <a:xfrm>
            <a:off x="1890951" y="1827580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4" name="Persegi Panjang 1">
            <a:extLst>
              <a:ext uri="{FF2B5EF4-FFF2-40B4-BE49-F238E27FC236}">
                <a16:creationId xmlns:a16="http://schemas.microsoft.com/office/drawing/2014/main" xmlns="" id="{6AA5040D-80AF-440E-9B83-9791A65932C8}"/>
              </a:ext>
            </a:extLst>
          </p:cNvPr>
          <p:cNvSpPr/>
          <p:nvPr/>
        </p:nvSpPr>
        <p:spPr>
          <a:xfrm>
            <a:off x="1771077" y="1673867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BDB5424-FCC3-46BB-ADDE-F67811C6D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3" y="4555864"/>
            <a:ext cx="2133944" cy="2133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F7AB015-EF37-420F-BB1E-6CF04D8CEF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3"/>
          <a:stretch/>
        </p:blipFill>
        <p:spPr>
          <a:xfrm>
            <a:off x="2798472" y="3972190"/>
            <a:ext cx="2835204" cy="18987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F2DF26E-A732-4CA8-A9CB-33C035F8D2E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r="11079"/>
          <a:stretch/>
        </p:blipFill>
        <p:spPr>
          <a:xfrm>
            <a:off x="6495182" y="1995016"/>
            <a:ext cx="2826884" cy="18937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04CBD0A-8437-42D1-B875-784ACF0AC6E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/>
          <a:stretch/>
        </p:blipFill>
        <p:spPr>
          <a:xfrm>
            <a:off x="6495000" y="4069559"/>
            <a:ext cx="2899571" cy="16978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0BC6253-838E-4C09-8C44-BB0AD8BD196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r="2529"/>
          <a:stretch/>
        </p:blipFill>
        <p:spPr>
          <a:xfrm>
            <a:off x="2784824" y="1985723"/>
            <a:ext cx="2835204" cy="18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206">
            <a:extLst>
              <a:ext uri="{FF2B5EF4-FFF2-40B4-BE49-F238E27FC236}">
                <a16:creationId xmlns:a16="http://schemas.microsoft.com/office/drawing/2014/main" xmlns="" id="{3E812C1E-A3BC-41CB-93CE-79156CB0092C}"/>
              </a:ext>
            </a:extLst>
          </p:cNvPr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0" name="Rounded Rectangle 206">
            <a:extLst>
              <a:ext uri="{FF2B5EF4-FFF2-40B4-BE49-F238E27FC236}">
                <a16:creationId xmlns:a16="http://schemas.microsoft.com/office/drawing/2014/main" xmlns="" id="{11F2227B-72DB-42F3-AF39-42A516F6A750}"/>
              </a:ext>
            </a:extLst>
          </p:cNvPr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C8FE015-2651-47CA-8F6A-F27E2D5E980B}"/>
              </a:ext>
            </a:extLst>
          </p:cNvPr>
          <p:cNvSpPr/>
          <p:nvPr/>
        </p:nvSpPr>
        <p:spPr>
          <a:xfrm>
            <a:off x="1102980" y="576847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692BCF9-4A69-4B33-8B4D-BC337B992BDF}"/>
              </a:ext>
            </a:extLst>
          </p:cNvPr>
          <p:cNvSpPr/>
          <p:nvPr/>
        </p:nvSpPr>
        <p:spPr>
          <a:xfrm>
            <a:off x="1234060" y="4918880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C711431E-CFB3-4CC5-9C01-4BAA80C275B0}"/>
              </a:ext>
            </a:extLst>
          </p:cNvPr>
          <p:cNvSpPr/>
          <p:nvPr/>
        </p:nvSpPr>
        <p:spPr>
          <a:xfrm>
            <a:off x="333575" y="44192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CA08E75C-FE03-4AD0-83DA-09712048B9CD}"/>
              </a:ext>
            </a:extLst>
          </p:cNvPr>
          <p:cNvSpPr/>
          <p:nvPr/>
        </p:nvSpPr>
        <p:spPr>
          <a:xfrm>
            <a:off x="2047729" y="390681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173B400-D6A2-4C6A-A534-50321114032F}"/>
              </a:ext>
            </a:extLst>
          </p:cNvPr>
          <p:cNvSpPr/>
          <p:nvPr/>
        </p:nvSpPr>
        <p:spPr>
          <a:xfrm>
            <a:off x="1385034" y="575376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8444FA88-F32F-489B-9FD8-3B0C13B92644}"/>
              </a:ext>
            </a:extLst>
          </p:cNvPr>
          <p:cNvSpPr/>
          <p:nvPr/>
        </p:nvSpPr>
        <p:spPr>
          <a:xfrm>
            <a:off x="1968762" y="437586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218DD73C-4B4C-4586-860A-615AD97FAAA1}"/>
              </a:ext>
            </a:extLst>
          </p:cNvPr>
          <p:cNvSpPr/>
          <p:nvPr/>
        </p:nvSpPr>
        <p:spPr>
          <a:xfrm>
            <a:off x="1606125" y="435402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75F2CC64-B45E-4B91-AFB8-DAF379CFAC15}"/>
              </a:ext>
            </a:extLst>
          </p:cNvPr>
          <p:cNvSpPr/>
          <p:nvPr/>
        </p:nvSpPr>
        <p:spPr>
          <a:xfrm>
            <a:off x="1655677" y="398559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D5EBB71-9C3B-4654-B57D-72A84D2A615D}"/>
              </a:ext>
            </a:extLst>
          </p:cNvPr>
          <p:cNvSpPr/>
          <p:nvPr/>
        </p:nvSpPr>
        <p:spPr>
          <a:xfrm>
            <a:off x="1006003" y="4218171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50267A1A-3E0F-48B5-A177-F918774B7D78}"/>
              </a:ext>
            </a:extLst>
          </p:cNvPr>
          <p:cNvSpPr/>
          <p:nvPr/>
        </p:nvSpPr>
        <p:spPr>
          <a:xfrm>
            <a:off x="893741" y="5242053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D0C6805-FE6D-4462-A07C-7C79BE6A33D2}"/>
              </a:ext>
            </a:extLst>
          </p:cNvPr>
          <p:cNvSpPr/>
          <p:nvPr/>
        </p:nvSpPr>
        <p:spPr>
          <a:xfrm>
            <a:off x="3342515" y="666991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Dokumen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Kegiatan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89918E34-1B56-43C1-BEFA-97B7FCBDEC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43370" y="2558878"/>
            <a:ext cx="1671918" cy="1567423"/>
          </a:xfrm>
          <a:prstGeom prst="rect">
            <a:avLst/>
          </a:prstGeom>
        </p:spPr>
      </p:pic>
      <p:sp>
        <p:nvSpPr>
          <p:cNvPr id="43" name="Persegi Panjang 1">
            <a:extLst>
              <a:ext uri="{FF2B5EF4-FFF2-40B4-BE49-F238E27FC236}">
                <a16:creationId xmlns:a16="http://schemas.microsoft.com/office/drawing/2014/main" xmlns="" id="{8E69E9B4-FEB7-4308-8EE5-CC1E8B1636B1}"/>
              </a:ext>
            </a:extLst>
          </p:cNvPr>
          <p:cNvSpPr/>
          <p:nvPr/>
        </p:nvSpPr>
        <p:spPr>
          <a:xfrm>
            <a:off x="1890951" y="1827580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44" name="Persegi Panjang 1">
            <a:extLst>
              <a:ext uri="{FF2B5EF4-FFF2-40B4-BE49-F238E27FC236}">
                <a16:creationId xmlns:a16="http://schemas.microsoft.com/office/drawing/2014/main" xmlns="" id="{BF1B2D5C-C81A-4DA7-B15D-8C6B0085A4AD}"/>
              </a:ext>
            </a:extLst>
          </p:cNvPr>
          <p:cNvSpPr/>
          <p:nvPr/>
        </p:nvSpPr>
        <p:spPr>
          <a:xfrm>
            <a:off x="1771077" y="1673867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C1550E0-20C3-4D24-B96B-F01668FAC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83" y="1953191"/>
            <a:ext cx="3424106" cy="1928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9A92E1D7-7F36-4EE5-9ECA-46BD38F619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47" y="1955134"/>
            <a:ext cx="3424106" cy="192819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3DB4CAB-A073-45FD-95E5-2BA7DCAB3A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36" y="4000982"/>
            <a:ext cx="3424106" cy="1928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27B2AA2-B86E-4619-9B57-485E5AAE1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07" y="4000982"/>
            <a:ext cx="3424106" cy="1928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44362133-2E04-4ED6-8C3B-92234A8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3" y="4555864"/>
            <a:ext cx="2133944" cy="21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44362133-2E04-4ED6-8C3B-92234A8776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3" y="4555864"/>
            <a:ext cx="2133944" cy="2133944"/>
          </a:xfrm>
          <a:prstGeom prst="rect">
            <a:avLst/>
          </a:prstGeom>
        </p:spPr>
      </p:pic>
      <p:sp>
        <p:nvSpPr>
          <p:cNvPr id="25" name="Rounded Rectangle 206">
            <a:extLst>
              <a:ext uri="{FF2B5EF4-FFF2-40B4-BE49-F238E27FC236}">
                <a16:creationId xmlns:a16="http://schemas.microsoft.com/office/drawing/2014/main" xmlns="" id="{2A7769DD-D07C-45E2-A4D8-27E8D83BE1DD}"/>
              </a:ext>
            </a:extLst>
          </p:cNvPr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DDDCEF-5427-4F20-8093-42B88DED525E}"/>
              </a:ext>
            </a:extLst>
          </p:cNvPr>
          <p:cNvSpPr/>
          <p:nvPr/>
        </p:nvSpPr>
        <p:spPr>
          <a:xfrm>
            <a:off x="1102980" y="576847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9356246-637E-4D72-BAF4-955D4E3D7A9D}"/>
              </a:ext>
            </a:extLst>
          </p:cNvPr>
          <p:cNvSpPr/>
          <p:nvPr/>
        </p:nvSpPr>
        <p:spPr>
          <a:xfrm>
            <a:off x="1234060" y="4918880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139BD91-DD75-49E7-A6DD-BDE1990375BC}"/>
              </a:ext>
            </a:extLst>
          </p:cNvPr>
          <p:cNvSpPr/>
          <p:nvPr/>
        </p:nvSpPr>
        <p:spPr>
          <a:xfrm>
            <a:off x="333575" y="44192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EDEB8A7D-95F4-46EA-848F-1C98F5663A3A}"/>
              </a:ext>
            </a:extLst>
          </p:cNvPr>
          <p:cNvSpPr/>
          <p:nvPr/>
        </p:nvSpPr>
        <p:spPr>
          <a:xfrm>
            <a:off x="2047729" y="390681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D23689EB-A47C-419A-8E34-CD64FD02902B}"/>
              </a:ext>
            </a:extLst>
          </p:cNvPr>
          <p:cNvSpPr/>
          <p:nvPr/>
        </p:nvSpPr>
        <p:spPr>
          <a:xfrm>
            <a:off x="1385034" y="575376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87CEA404-8D30-4715-9805-6B7E8760E193}"/>
              </a:ext>
            </a:extLst>
          </p:cNvPr>
          <p:cNvSpPr/>
          <p:nvPr/>
        </p:nvSpPr>
        <p:spPr>
          <a:xfrm>
            <a:off x="1968762" y="437586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33CBD58-C5AB-4E3F-B48C-6AA89AA1671A}"/>
              </a:ext>
            </a:extLst>
          </p:cNvPr>
          <p:cNvSpPr/>
          <p:nvPr/>
        </p:nvSpPr>
        <p:spPr>
          <a:xfrm>
            <a:off x="1606125" y="435402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CA98D537-5D44-4357-AA0B-493A18F9420E}"/>
              </a:ext>
            </a:extLst>
          </p:cNvPr>
          <p:cNvSpPr/>
          <p:nvPr/>
        </p:nvSpPr>
        <p:spPr>
          <a:xfrm>
            <a:off x="1655677" y="398559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1D8CA796-2C7A-4666-B84E-9A86E9699C42}"/>
              </a:ext>
            </a:extLst>
          </p:cNvPr>
          <p:cNvSpPr/>
          <p:nvPr/>
        </p:nvSpPr>
        <p:spPr>
          <a:xfrm>
            <a:off x="1006003" y="4218171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70A60C0D-B328-4B76-955E-4F962DCB6551}"/>
              </a:ext>
            </a:extLst>
          </p:cNvPr>
          <p:cNvSpPr/>
          <p:nvPr/>
        </p:nvSpPr>
        <p:spPr>
          <a:xfrm>
            <a:off x="893741" y="5242053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E3C7683-D14D-4945-93E0-1CAB30DCF9E3}"/>
              </a:ext>
            </a:extLst>
          </p:cNvPr>
          <p:cNvSpPr/>
          <p:nvPr/>
        </p:nvSpPr>
        <p:spPr>
          <a:xfrm>
            <a:off x="3042262" y="666991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Dokumen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Kegiatan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CC94C6A3-E3C3-4CCD-BFF9-01C7C58F3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43370" y="2558878"/>
            <a:ext cx="1671918" cy="1567423"/>
          </a:xfrm>
          <a:prstGeom prst="rect">
            <a:avLst/>
          </a:prstGeom>
        </p:spPr>
      </p:pic>
      <p:sp>
        <p:nvSpPr>
          <p:cNvPr id="58" name="Persegi Panjang 1">
            <a:extLst>
              <a:ext uri="{FF2B5EF4-FFF2-40B4-BE49-F238E27FC236}">
                <a16:creationId xmlns:a16="http://schemas.microsoft.com/office/drawing/2014/main" xmlns="" id="{15EAE7E6-E8CD-4651-8002-BBEC360B5394}"/>
              </a:ext>
            </a:extLst>
          </p:cNvPr>
          <p:cNvSpPr/>
          <p:nvPr/>
        </p:nvSpPr>
        <p:spPr>
          <a:xfrm>
            <a:off x="1890951" y="1827580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59" name="Persegi Panjang 1">
            <a:extLst>
              <a:ext uri="{FF2B5EF4-FFF2-40B4-BE49-F238E27FC236}">
                <a16:creationId xmlns:a16="http://schemas.microsoft.com/office/drawing/2014/main" xmlns="" id="{A6EB1921-DDB9-4E8C-8C6E-18D04784764B}"/>
              </a:ext>
            </a:extLst>
          </p:cNvPr>
          <p:cNvSpPr/>
          <p:nvPr/>
        </p:nvSpPr>
        <p:spPr>
          <a:xfrm>
            <a:off x="1771077" y="1673867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918255AE-7144-4746-A725-8567B826B5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05" y="2840060"/>
            <a:ext cx="4162615" cy="23440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6091D09C-CE6C-433C-A9FE-3CF2E157F9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27" y="2816775"/>
            <a:ext cx="4162617" cy="23440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3F801505-9CFD-47AF-B8FA-DE649F65C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83" y="4708264"/>
            <a:ext cx="2133944" cy="21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unded Rectangle 218">
            <a:extLst>
              <a:ext uri="{FF2B5EF4-FFF2-40B4-BE49-F238E27FC236}">
                <a16:creationId xmlns:a16="http://schemas.microsoft.com/office/drawing/2014/main" xmlns="" id="{AEAF842C-AD7C-4B7A-B906-A0EF057BD02C}"/>
              </a:ext>
            </a:extLst>
          </p:cNvPr>
          <p:cNvSpPr/>
          <p:nvPr/>
        </p:nvSpPr>
        <p:spPr>
          <a:xfrm>
            <a:off x="728457" y="590588"/>
            <a:ext cx="10852150" cy="5696955"/>
          </a:xfrm>
          <a:prstGeom prst="roundRect">
            <a:avLst>
              <a:gd name="adj" fmla="val 7456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177" name="Group 28">
            <a:extLst>
              <a:ext uri="{FF2B5EF4-FFF2-40B4-BE49-F238E27FC236}">
                <a16:creationId xmlns:a16="http://schemas.microsoft.com/office/drawing/2014/main" xmlns="" id="{E8C5DF2D-984C-40F6-9CAB-E340897162DB}"/>
              </a:ext>
            </a:extLst>
          </p:cNvPr>
          <p:cNvGrpSpPr>
            <a:grpSpLocks/>
          </p:cNvGrpSpPr>
          <p:nvPr/>
        </p:nvGrpSpPr>
        <p:grpSpPr bwMode="auto">
          <a:xfrm>
            <a:off x="723694" y="613316"/>
            <a:ext cx="10861675" cy="5703887"/>
            <a:chOff x="389475" y="404047"/>
            <a:chExt cx="12173953" cy="6392365"/>
          </a:xfrm>
        </p:grpSpPr>
        <p:grpSp>
          <p:nvGrpSpPr>
            <p:cNvPr id="178" name="Group 47">
              <a:extLst>
                <a:ext uri="{FF2B5EF4-FFF2-40B4-BE49-F238E27FC236}">
                  <a16:creationId xmlns:a16="http://schemas.microsoft.com/office/drawing/2014/main" xmlns="" id="{BD430FA0-FBD5-406E-9BD2-8AD31B6AA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282" name="Group 24">
                <a:extLst>
                  <a:ext uri="{FF2B5EF4-FFF2-40B4-BE49-F238E27FC236}">
                    <a16:creationId xmlns:a16="http://schemas.microsoft.com/office/drawing/2014/main" xmlns="" id="{C8B62733-FCD5-4510-8ECB-D0545234FA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xmlns="" id="{AEA54787-2048-4022-837E-AA0FF95B9BE5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xmlns="" id="{68527A8A-9D7F-4824-BCBD-85A3420C9E7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xmlns="" id="{2C35AC29-F7BA-405D-8954-3AB5226E5C6B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xmlns="" id="{61695C70-1144-4367-AF17-CF6A04F2D715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xmlns="" id="{7C94FC20-054F-4748-B865-AB9A302E5DB4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xmlns="" id="{E1D99B4E-4832-4CC7-9CE9-F06B105EE343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xmlns="" id="{9C43F547-FA1A-406D-A255-BBA4AEEA211B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xmlns="" id="{BD9FEC58-B74D-4125-A1A4-D1DEED90B5E8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xmlns="" id="{865D1986-E2A4-441E-8462-E4CEDA495C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xmlns="" id="{ACFB957C-3B7E-4376-80C8-8037785785AA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xmlns="" id="{2F81568C-C322-483B-BEB2-9A0F86FDF952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xmlns="" id="{C8A0EF26-E2FC-40E3-A792-487046349C1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xmlns="" id="{B0C088A8-5326-44C0-A891-9A959DDD2F75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xmlns="" id="{0C11F316-5762-4A0B-BD37-8B63171ADC13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xmlns="" id="{7EDD01F4-B765-4454-BF9B-AFE3A675719C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xmlns="" id="{2CE39981-FC89-4124-801C-21F4AA59DC2E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xmlns="" id="{04F35C3A-BECA-4AD0-9F15-039840D67DEB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xmlns="" id="{E0085FC5-A7ED-4CBF-BF86-F154CD8D63EA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xmlns="" id="{029B1BAC-73F2-4BFB-8312-6F35ED8BEC74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xmlns="" id="{2849E20D-3810-4465-80CD-20E6A02430D1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46">
                <a:extLst>
                  <a:ext uri="{FF2B5EF4-FFF2-40B4-BE49-F238E27FC236}">
                    <a16:creationId xmlns:a16="http://schemas.microsoft.com/office/drawing/2014/main" xmlns="" id="{778DAC5E-1B58-4588-B711-46C0AFE2A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xmlns="" id="{83DE8642-611B-430C-933A-2C2FEAB8ED9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xmlns="" id="{11332F5D-082D-41B9-BE4B-3DC3A721782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xmlns="" id="{C6A72EAA-649C-442C-BCC3-485FE35C0EB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xmlns="" id="{5B154A0E-F6AE-407F-AF02-CF56AB27C42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xmlns="" id="{9DFB6B79-B85F-41F3-B27C-6AFA2D651C1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xmlns="" id="{E222F170-3924-4357-A50B-A86C04623FE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xmlns="" id="{A39F998F-1CB3-4C47-869F-19C75DB254B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xmlns="" id="{F9AC2CA3-5627-4F86-96D7-9B77E5DF6EB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xmlns="" id="{3C8D4726-9124-491A-9756-D5E2CFFD22C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xmlns="" id="{C543B363-273D-45CB-ADC0-AD300E0B68F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xmlns="" id="{27D4E12A-EA95-47F0-9E00-9CB01BE6455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48">
              <a:extLst>
                <a:ext uri="{FF2B5EF4-FFF2-40B4-BE49-F238E27FC236}">
                  <a16:creationId xmlns:a16="http://schemas.microsoft.com/office/drawing/2014/main" xmlns="" id="{64F1E1DA-4738-4CDD-B654-8CF3A2D0A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249" name="Group 49">
                <a:extLst>
                  <a:ext uri="{FF2B5EF4-FFF2-40B4-BE49-F238E27FC236}">
                    <a16:creationId xmlns:a16="http://schemas.microsoft.com/office/drawing/2014/main" xmlns="" id="{692DE3CB-6747-4455-83A0-036BCB409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xmlns="" id="{12B26152-BA22-4508-B534-D331F47CE26A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xmlns="" id="{C6B03393-3080-4387-BBDA-46C811744B1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xmlns="" id="{1FFDE63D-D74D-4577-8421-B696C9C58E0C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xmlns="" id="{C080D2D1-AAC2-4D3D-94BA-0E158A6D5CC3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xmlns="" id="{06CDFA8F-0FA3-4A72-8B92-5510D4521FE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xmlns="" id="{F53D32CD-887A-421F-B67D-E848CDC438ED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xmlns="" id="{40C5E31B-0284-49B8-83FE-59A7BB87C50A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xmlns="" id="{3BE9DE29-DD3C-41E7-928C-0E096A6A8F99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xmlns="" id="{71E5B8EF-8781-42AA-829A-BAC79AB9D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xmlns="" id="{7D56A90A-50EE-4564-AB10-8EEA782AF076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xmlns="" id="{4D06728D-335A-487A-ADA3-574D40357BBD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xmlns="" id="{EB4A4F22-1821-4BBE-90F4-2FA2F0607D58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xmlns="" id="{2A7AC320-2043-44FF-AC00-FB5209E67DAE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xmlns="" id="{DD6987CF-C07A-4A59-8803-86A8B17D060B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xmlns="" id="{C988576A-2018-47FC-BB91-639F8F42DA3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xmlns="" id="{00611447-E835-4845-9466-8A1A17DA0E4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xmlns="" id="{EE073453-FA4A-4434-9D91-AE09EDDACA31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xmlns="" id="{143B365B-7551-416D-BFA0-13A6C725CEC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xmlns="" id="{B88AD055-35FD-4B13-A134-F539B32DC05A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xmlns="" id="{37626B1B-B66B-4A6E-9D7E-F1E944B43AD4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50">
                <a:extLst>
                  <a:ext uri="{FF2B5EF4-FFF2-40B4-BE49-F238E27FC236}">
                    <a16:creationId xmlns:a16="http://schemas.microsoft.com/office/drawing/2014/main" xmlns="" id="{9EA1B24D-CCFD-4580-B9B6-22CA1D363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xmlns="" id="{6394664A-3CC5-4EF3-AE71-F7540E83B6E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xmlns="" id="{905D9943-CE35-4B50-8B41-256314F73E1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xmlns="" id="{363E7F64-70DC-44A1-A273-3BC5901CB64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xmlns="" id="{0FE50623-574D-4117-B37D-7149DD7A6F1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xmlns="" id="{0708C2D2-8074-432E-AA75-D70351781A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xmlns="" id="{390292E1-EAAB-48E5-AC04-2FBF2CF51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xmlns="" id="{D2EA7C53-4824-406A-A3B3-C99E13E8E6E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xmlns="" id="{47312C8D-40D2-4FC8-849A-4B83754C2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xmlns="" id="{DFC7CBB5-5739-415B-8CCE-95D57A8497F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xmlns="" id="{19070104-3E79-4B25-85E8-A43DAEBFE4E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xmlns="" id="{FE497F17-655F-4320-97D8-DCF53E55D6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82">
              <a:extLst>
                <a:ext uri="{FF2B5EF4-FFF2-40B4-BE49-F238E27FC236}">
                  <a16:creationId xmlns:a16="http://schemas.microsoft.com/office/drawing/2014/main" xmlns="" id="{6187D4B0-AAC9-463B-A8B0-5E8C0460C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216" name="Group 83">
                <a:extLst>
                  <a:ext uri="{FF2B5EF4-FFF2-40B4-BE49-F238E27FC236}">
                    <a16:creationId xmlns:a16="http://schemas.microsoft.com/office/drawing/2014/main" xmlns="" id="{69E0FDA9-D159-4D56-8D41-0787B589D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xmlns="" id="{058176D5-4617-4651-A8A0-D9FA2C68F08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xmlns="" id="{6808CF4C-1162-4032-A882-A5483CB90782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xmlns="" id="{7595EBD2-15AE-40FF-B5C8-D4E2B70D5B1D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xmlns="" id="{D6C43D0C-AD44-4581-A7E8-E0A396299B1C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xmlns="" id="{7556B1F7-00CD-400C-B807-1967FC7FC44F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xmlns="" id="{9A241DAA-3C95-43C2-A086-5FD7698DA81D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xmlns="" id="{90A4C70F-E761-4995-8B8A-EAAB23E6C820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xmlns="" id="{2D44259C-19E7-4A8B-91F1-69D1FE90691A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xmlns="" id="{DBAEE161-2BA4-4E46-897F-EBF75530BEAA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xmlns="" id="{E0AC2021-8217-493D-B948-BA25B5812E60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xmlns="" id="{DF243596-B3FD-467B-B6ED-8B837AF6382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xmlns="" id="{597C15F2-4F5A-43AB-9C9E-B688C18B7B85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xmlns="" id="{748684B1-FC88-45A4-9AFE-1E8B5552362F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xmlns="" id="{D5C57879-E655-48DA-ABD1-331FD13956C7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xmlns="" id="{A4C4827C-5B7C-4998-AA92-98757AAB4FC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xmlns="" id="{915ADFBE-5902-49EB-8FCF-2AE127D8C7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xmlns="" id="{E3CA84DB-4E7E-4A8A-BFC5-34073BB6A4A7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xmlns="" id="{3F495F94-DCB1-4125-A483-CBE42E8543A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xmlns="" id="{2C29CFC6-2F0A-4522-A499-61BE5D0FB2CB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CEC5C35E-80AE-4B99-BC65-6807033AB92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xmlns="" id="{9782659B-0AE3-4818-9474-B48542764B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xmlns="" id="{ED003281-B47F-4303-97A6-7639635952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xmlns="" id="{828A9B2D-A477-495E-9738-6CC810FAB04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xmlns="" id="{B3A58CF9-1862-4B32-A16D-618131F905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xmlns="" id="{C1D85E56-8A5F-4053-96DE-20F6263E86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xmlns="" id="{33962343-C214-462E-BE63-4A6E2F990A9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xmlns="" id="{396A35A1-6AC0-4E29-880B-407A3A415C8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xmlns="" id="{0645F9F4-9D1A-4823-9A02-DD86A4E4DA6B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xmlns="" id="{71224CF8-81F9-4730-8D5A-27C69847076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xmlns="" id="{E241778F-09D5-47BD-A004-33C43ABDAE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xmlns="" id="{5651079A-AF20-4A7B-B5A3-9648F1D29D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xmlns="" id="{AD17D04E-EB83-4A1C-AE01-F86DAAC48EF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16">
              <a:extLst>
                <a:ext uri="{FF2B5EF4-FFF2-40B4-BE49-F238E27FC236}">
                  <a16:creationId xmlns:a16="http://schemas.microsoft.com/office/drawing/2014/main" xmlns="" id="{13A19100-5DC2-4D76-8BF4-6E3775193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82" name="Group 117">
                <a:extLst>
                  <a:ext uri="{FF2B5EF4-FFF2-40B4-BE49-F238E27FC236}">
                    <a16:creationId xmlns:a16="http://schemas.microsoft.com/office/drawing/2014/main" xmlns="" id="{F92ECDB8-8966-48EC-8A36-102F49A73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xmlns="" id="{32B46BB3-9073-4E0C-9425-E71D93FC3849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xmlns="" id="{20404EA8-81EB-4672-87EE-84C75CDABD04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xmlns="" id="{98A328F6-9AB3-4F86-82B8-0E6D37411434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xmlns="" id="{F4BDD9D5-3D29-491F-B7C6-C6A44363CC35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xmlns="" id="{ED0FFF6D-E3C4-4739-8DE2-C7E7D2A3D41E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xmlns="" id="{B24CE2CB-D2BB-46AA-B0C1-5187B4EA435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xmlns="" id="{8A824C3E-D5D7-49D0-863F-D5C16D7C2B07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xmlns="" id="{50C67E8F-E35F-4A58-9861-A72B0233B9B0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xmlns="" id="{EE300DB5-8A32-4AD8-8114-2B6168A9C8B0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xmlns="" id="{A0E5E9AA-F58A-45B7-B4B6-B81DB87E14BD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xmlns="" id="{071F9244-2AE2-4DB7-A3A6-4634B602471A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xmlns="" id="{954A03A7-4139-4D1B-86B9-DE0A2B96E1AD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xmlns="" id="{DA27CFA0-0CC4-471E-8535-47A6D0BAE04F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xmlns="" id="{2202A231-20AF-4D7A-A16B-ED6A6B85B58E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xmlns="" id="{D1E4CA21-50BD-4340-A639-CFB1CC7360C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xmlns="" id="{4C14EF05-07E6-4ACA-878D-BBC64E6C6639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xmlns="" id="{B43A33C8-E76A-441D-B041-5A677A5BD856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xmlns="" id="{1221CB3E-D4FC-4D29-8CBC-5F1A5CA7E16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xmlns="" id="{57CCA5FC-B1F1-4D6D-BD24-85FB3D868A7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xmlns="" id="{AF0954F7-558F-427E-BA2C-35A0F60CB041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18">
                <a:extLst>
                  <a:ext uri="{FF2B5EF4-FFF2-40B4-BE49-F238E27FC236}">
                    <a16:creationId xmlns:a16="http://schemas.microsoft.com/office/drawing/2014/main" xmlns="" id="{D67E77AA-2361-4FF0-B53A-C0D46A00A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7455BC1F-DC15-449F-8431-F6BBECDC57D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90567F06-9BF6-4B33-B760-1A2C3F92AC2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9F2C6610-1377-4939-ACF2-AB9CEF1ECC5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7CB26BFC-9F06-433A-B35D-20292108FD0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BB7A8508-3079-4A6F-9838-CCA9A355BD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06D8E055-FF5A-436F-9454-DBFCDCC0B6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7835079B-47E1-426F-B7AF-6DA72874DF6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D3452495-AD62-48BC-B895-1CB50C74E2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53F0E33E-437E-4F55-B37F-EDCF6C70EF0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xmlns="" id="{EC1E187B-2721-4051-BF5A-1864DB5F51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xmlns="" id="{CC8E7B0E-A473-4BBF-8F77-6593A66BFDD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5" name="Oval 314">
            <a:extLst>
              <a:ext uri="{FF2B5EF4-FFF2-40B4-BE49-F238E27FC236}">
                <a16:creationId xmlns:a16="http://schemas.microsoft.com/office/drawing/2014/main" xmlns="" id="{6BC2D26A-E873-4805-A338-804698A84AAE}"/>
              </a:ext>
            </a:extLst>
          </p:cNvPr>
          <p:cNvSpPr/>
          <p:nvPr/>
        </p:nvSpPr>
        <p:spPr>
          <a:xfrm>
            <a:off x="4171950" y="1755775"/>
            <a:ext cx="69850" cy="69850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xmlns="" id="{E320B007-74CD-4CAC-A159-A04E9F9F39F2}"/>
              </a:ext>
            </a:extLst>
          </p:cNvPr>
          <p:cNvSpPr/>
          <p:nvPr/>
        </p:nvSpPr>
        <p:spPr>
          <a:xfrm>
            <a:off x="3595688" y="1771650"/>
            <a:ext cx="46037" cy="46038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xmlns="" id="{F367E171-CE52-4710-9062-22D9A8347B34}"/>
              </a:ext>
            </a:extLst>
          </p:cNvPr>
          <p:cNvSpPr/>
          <p:nvPr/>
        </p:nvSpPr>
        <p:spPr>
          <a:xfrm>
            <a:off x="4681538" y="1779588"/>
            <a:ext cx="46037" cy="46037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xmlns="" id="{3DB29DD0-B10A-43B1-93FE-B3795CAD5A72}"/>
              </a:ext>
            </a:extLst>
          </p:cNvPr>
          <p:cNvSpPr/>
          <p:nvPr/>
        </p:nvSpPr>
        <p:spPr>
          <a:xfrm>
            <a:off x="11174413" y="6118225"/>
            <a:ext cx="69850" cy="68263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xmlns="" id="{CD3834A3-C846-4095-9213-F2F982AB683E}"/>
              </a:ext>
            </a:extLst>
          </p:cNvPr>
          <p:cNvSpPr/>
          <p:nvPr/>
        </p:nvSpPr>
        <p:spPr>
          <a:xfrm>
            <a:off x="10580688" y="6646863"/>
            <a:ext cx="68262" cy="68262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20" name="Rectangle 99">
            <a:extLst>
              <a:ext uri="{FF2B5EF4-FFF2-40B4-BE49-F238E27FC236}">
                <a16:creationId xmlns:a16="http://schemas.microsoft.com/office/drawing/2014/main" xmlns="" id="{22EDFD19-6136-4B0A-B87D-95C98C0D6ED7}"/>
              </a:ext>
            </a:extLst>
          </p:cNvPr>
          <p:cNvSpPr/>
          <p:nvPr/>
        </p:nvSpPr>
        <p:spPr>
          <a:xfrm rot="5400000" flipH="1">
            <a:off x="-2658889" y="2261625"/>
            <a:ext cx="7554038" cy="2334751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Rectangle 99">
            <a:extLst>
              <a:ext uri="{FF2B5EF4-FFF2-40B4-BE49-F238E27FC236}">
                <a16:creationId xmlns:a16="http://schemas.microsoft.com/office/drawing/2014/main" xmlns="" id="{376E5693-B7D3-498B-82E6-9A7C0510AB7A}"/>
              </a:ext>
            </a:extLst>
          </p:cNvPr>
          <p:cNvSpPr/>
          <p:nvPr/>
        </p:nvSpPr>
        <p:spPr>
          <a:xfrm rot="5400000" flipH="1">
            <a:off x="-2224166" y="2663931"/>
            <a:ext cx="6407692" cy="1980446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xmlns="" id="{30B952B8-6BBD-42AA-B960-AA181E223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1" r="47572"/>
          <a:stretch/>
        </p:blipFill>
        <p:spPr>
          <a:xfrm rot="1416120">
            <a:off x="-155901" y="4659681"/>
            <a:ext cx="1717185" cy="2496899"/>
          </a:xfrm>
          <a:prstGeom prst="rect">
            <a:avLst/>
          </a:prstGeom>
        </p:spPr>
      </p:pic>
      <p:sp>
        <p:nvSpPr>
          <p:cNvPr id="323" name="Rectangle 1026">
            <a:extLst>
              <a:ext uri="{FF2B5EF4-FFF2-40B4-BE49-F238E27FC236}">
                <a16:creationId xmlns:a16="http://schemas.microsoft.com/office/drawing/2014/main" xmlns="" id="{AE232443-32D0-49EC-986B-E1D51DA4F0B0}"/>
              </a:ext>
            </a:extLst>
          </p:cNvPr>
          <p:cNvSpPr/>
          <p:nvPr/>
        </p:nvSpPr>
        <p:spPr>
          <a:xfrm rot="5716179">
            <a:off x="8982422" y="4278048"/>
            <a:ext cx="4804639" cy="2960767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Rectangle 1026">
            <a:extLst>
              <a:ext uri="{FF2B5EF4-FFF2-40B4-BE49-F238E27FC236}">
                <a16:creationId xmlns:a16="http://schemas.microsoft.com/office/drawing/2014/main" xmlns="" id="{A23B8B90-1497-4ABE-9CD7-02E1F5923667}"/>
              </a:ext>
            </a:extLst>
          </p:cNvPr>
          <p:cNvSpPr/>
          <p:nvPr/>
        </p:nvSpPr>
        <p:spPr>
          <a:xfrm rot="5717398">
            <a:off x="9075290" y="4477314"/>
            <a:ext cx="4687605" cy="2694421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xmlns="" id="{D4445D38-A2F9-455E-B761-50F20C9E3A32}"/>
              </a:ext>
            </a:extLst>
          </p:cNvPr>
          <p:cNvSpPr/>
          <p:nvPr/>
        </p:nvSpPr>
        <p:spPr>
          <a:xfrm>
            <a:off x="2266537" y="601614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xmlns="" id="{D09EFD3C-8F98-4AF8-8747-9BBDEDAFA70E}"/>
              </a:ext>
            </a:extLst>
          </p:cNvPr>
          <p:cNvSpPr/>
          <p:nvPr/>
        </p:nvSpPr>
        <p:spPr>
          <a:xfrm>
            <a:off x="2131589" y="5023444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xmlns="" id="{F43E730D-3F8B-46A8-BC75-21E29E9AC85D}"/>
              </a:ext>
            </a:extLst>
          </p:cNvPr>
          <p:cNvSpPr/>
          <p:nvPr/>
        </p:nvSpPr>
        <p:spPr>
          <a:xfrm>
            <a:off x="1231104" y="452385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xmlns="" id="{280A1501-C821-4AB0-9ACA-07BAFFE7EEC2}"/>
              </a:ext>
            </a:extLst>
          </p:cNvPr>
          <p:cNvSpPr/>
          <p:nvPr/>
        </p:nvSpPr>
        <p:spPr>
          <a:xfrm>
            <a:off x="2087052" y="4616776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xmlns="" id="{8D64B79F-CF64-46B9-991F-D2C738C17014}"/>
              </a:ext>
            </a:extLst>
          </p:cNvPr>
          <p:cNvSpPr/>
          <p:nvPr/>
        </p:nvSpPr>
        <p:spPr>
          <a:xfrm>
            <a:off x="2184647" y="5524637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xmlns="" id="{4EE7BF62-EDB5-4E53-BC7C-FE6D067D73B6}"/>
              </a:ext>
            </a:extLst>
          </p:cNvPr>
          <p:cNvSpPr/>
          <p:nvPr/>
        </p:nvSpPr>
        <p:spPr>
          <a:xfrm>
            <a:off x="2599518" y="569601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xmlns="" id="{92A2BA39-015D-4973-92EF-B13E6FFC7B2D}"/>
              </a:ext>
            </a:extLst>
          </p:cNvPr>
          <p:cNvSpPr/>
          <p:nvPr/>
        </p:nvSpPr>
        <p:spPr>
          <a:xfrm>
            <a:off x="2503654" y="5318399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xmlns="" id="{DDD992EE-70FF-4292-A02C-DFF52E53E408}"/>
              </a:ext>
            </a:extLst>
          </p:cNvPr>
          <p:cNvSpPr/>
          <p:nvPr/>
        </p:nvSpPr>
        <p:spPr>
          <a:xfrm>
            <a:off x="1639357" y="4512551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xmlns="" id="{09D46BBE-1E49-4F92-AEF1-B21DA1A2272E}"/>
              </a:ext>
            </a:extLst>
          </p:cNvPr>
          <p:cNvSpPr/>
          <p:nvPr/>
        </p:nvSpPr>
        <p:spPr>
          <a:xfrm>
            <a:off x="1903532" y="432273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xmlns="" id="{F43A5F60-F506-4917-8FC6-F03E9F40E03F}"/>
              </a:ext>
            </a:extLst>
          </p:cNvPr>
          <p:cNvSpPr/>
          <p:nvPr/>
        </p:nvSpPr>
        <p:spPr>
          <a:xfrm>
            <a:off x="1581487" y="491123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xmlns="" id="{3E84D066-73AF-44EB-AB12-AF0244DA2276}"/>
              </a:ext>
            </a:extLst>
          </p:cNvPr>
          <p:cNvSpPr/>
          <p:nvPr/>
        </p:nvSpPr>
        <p:spPr>
          <a:xfrm>
            <a:off x="10337325" y="487407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xmlns="" id="{70FECBB4-D89A-4916-A028-6AB77EC0DD6A}"/>
              </a:ext>
            </a:extLst>
          </p:cNvPr>
          <p:cNvSpPr/>
          <p:nvPr/>
        </p:nvSpPr>
        <p:spPr>
          <a:xfrm>
            <a:off x="10145834" y="4156753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xmlns="" id="{087773AF-BBE4-4DAE-945C-BE672A0D53A9}"/>
              </a:ext>
            </a:extLst>
          </p:cNvPr>
          <p:cNvSpPr/>
          <p:nvPr/>
        </p:nvSpPr>
        <p:spPr>
          <a:xfrm>
            <a:off x="11001782" y="424967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xmlns="" id="{C9A4AE26-50F2-4E10-A93B-A4D17D7A19F8}"/>
              </a:ext>
            </a:extLst>
          </p:cNvPr>
          <p:cNvSpPr/>
          <p:nvPr/>
        </p:nvSpPr>
        <p:spPr>
          <a:xfrm>
            <a:off x="10906460" y="357267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xmlns="" id="{D54BAC52-8DD9-423D-8EC2-1F7C61C2DFC4}"/>
              </a:ext>
            </a:extLst>
          </p:cNvPr>
          <p:cNvSpPr/>
          <p:nvPr/>
        </p:nvSpPr>
        <p:spPr>
          <a:xfrm>
            <a:off x="9835567" y="532891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xmlns="" id="{7C256F54-F7D2-4649-BF8B-192B86E718E0}"/>
              </a:ext>
            </a:extLst>
          </p:cNvPr>
          <p:cNvSpPr/>
          <p:nvPr/>
        </p:nvSpPr>
        <p:spPr>
          <a:xfrm>
            <a:off x="10554087" y="414545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xmlns="" id="{E12CCE6A-FF66-4376-B765-011DD8D786F6}"/>
              </a:ext>
            </a:extLst>
          </p:cNvPr>
          <p:cNvSpPr/>
          <p:nvPr/>
        </p:nvSpPr>
        <p:spPr>
          <a:xfrm>
            <a:off x="10818262" y="3955634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xmlns="" id="{CE459A40-6834-427B-AFEC-3ABD3F1825CB}"/>
              </a:ext>
            </a:extLst>
          </p:cNvPr>
          <p:cNvSpPr/>
          <p:nvPr/>
        </p:nvSpPr>
        <p:spPr>
          <a:xfrm>
            <a:off x="10496217" y="4544137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4" name="Picture 343">
            <a:extLst>
              <a:ext uri="{FF2B5EF4-FFF2-40B4-BE49-F238E27FC236}">
                <a16:creationId xmlns:a16="http://schemas.microsoft.com/office/drawing/2014/main" xmlns="" id="{F099F482-0573-46F2-82F1-309F7DCDC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954">
            <a:off x="10133351" y="4396179"/>
            <a:ext cx="2523385" cy="2523385"/>
          </a:xfrm>
          <a:prstGeom prst="rect">
            <a:avLst/>
          </a:prstGeom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7A388D73-D58A-4BD5-9757-C2F8B74CB3BC}"/>
              </a:ext>
            </a:extLst>
          </p:cNvPr>
          <p:cNvSpPr txBox="1"/>
          <p:nvPr/>
        </p:nvSpPr>
        <p:spPr>
          <a:xfrm>
            <a:off x="2625452" y="2256602"/>
            <a:ext cx="68130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500" dirty="0">
                <a:solidFill>
                  <a:schemeClr val="bg2">
                    <a:lumMod val="75000"/>
                  </a:schemeClr>
                </a:solidFill>
                <a:latin typeface="DareDarling FREE" pitchFamily="2" charset="0"/>
              </a:rPr>
              <a:t>Terima Kasih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60D6E7F4-6D1F-4BE2-B97E-7AC4FD52887C}"/>
              </a:ext>
            </a:extLst>
          </p:cNvPr>
          <p:cNvSpPr txBox="1"/>
          <p:nvPr/>
        </p:nvSpPr>
        <p:spPr>
          <a:xfrm>
            <a:off x="2682484" y="2264432"/>
            <a:ext cx="68130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500" dirty="0">
                <a:solidFill>
                  <a:srgbClr val="22446F"/>
                </a:solidFill>
                <a:latin typeface="DareDarling FREE" pitchFamily="2" charset="0"/>
              </a:rPr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3300626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">
                                      <p:cBhvr>
                                        <p:cTn id="6" dur="17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450" fill="hold"/>
                                        <p:tgtEl>
                                          <p:spTgt spid="3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450" fill="hold"/>
                                        <p:tgtEl>
                                          <p:spTgt spid="3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6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2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1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4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4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7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6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2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2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1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4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2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8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0" grpId="1" animBg="1"/>
      <p:bldP spid="321" grpId="0" animBg="1"/>
      <p:bldP spid="321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5" grpId="0"/>
      <p:bldP spid="345" grpId="1"/>
      <p:bldP spid="346" grpId="0"/>
      <p:bldP spid="3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ounded Rectangle 206">
            <a:extLst>
              <a:ext uri="{FF2B5EF4-FFF2-40B4-BE49-F238E27FC236}">
                <a16:creationId xmlns:a16="http://schemas.microsoft.com/office/drawing/2014/main" xmlns="" id="{A5A1460B-84F5-43CA-92BD-05421E1B7D89}"/>
              </a:ext>
            </a:extLst>
          </p:cNvPr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38" name="Rectangle 22">
            <a:extLst>
              <a:ext uri="{FF2B5EF4-FFF2-40B4-BE49-F238E27FC236}">
                <a16:creationId xmlns:a16="http://schemas.microsoft.com/office/drawing/2014/main" xmlns="" id="{CDBBFF95-6B3D-4952-BE75-BFA60EAF59C1}"/>
              </a:ext>
            </a:extLst>
          </p:cNvPr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50" name="Picture 349">
            <a:extLst>
              <a:ext uri="{FF2B5EF4-FFF2-40B4-BE49-F238E27FC236}">
                <a16:creationId xmlns:a16="http://schemas.microsoft.com/office/drawing/2014/main" xmlns="" id="{F123B552-E64B-4026-898D-9A98216F9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24437" y="2577416"/>
            <a:ext cx="1671918" cy="1567423"/>
          </a:xfrm>
          <a:prstGeom prst="rect">
            <a:avLst/>
          </a:prstGeom>
        </p:spPr>
      </p:pic>
      <p:sp>
        <p:nvSpPr>
          <p:cNvPr id="351" name="Persegi Panjang 1">
            <a:extLst>
              <a:ext uri="{FF2B5EF4-FFF2-40B4-BE49-F238E27FC236}">
                <a16:creationId xmlns:a16="http://schemas.microsoft.com/office/drawing/2014/main" xmlns="" id="{119DCD3C-C0EF-4F8A-AE82-665B365F4E70}"/>
              </a:ext>
            </a:extLst>
          </p:cNvPr>
          <p:cNvSpPr/>
          <p:nvPr/>
        </p:nvSpPr>
        <p:spPr>
          <a:xfrm>
            <a:off x="1972018" y="1846118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52" name="Persegi Panjang 1">
            <a:extLst>
              <a:ext uri="{FF2B5EF4-FFF2-40B4-BE49-F238E27FC236}">
                <a16:creationId xmlns:a16="http://schemas.microsoft.com/office/drawing/2014/main" xmlns="" id="{4DA7CF15-F024-4194-93AB-6CB9824D3E2C}"/>
              </a:ext>
            </a:extLst>
          </p:cNvPr>
          <p:cNvSpPr/>
          <p:nvPr/>
        </p:nvSpPr>
        <p:spPr>
          <a:xfrm>
            <a:off x="1852144" y="1766703"/>
            <a:ext cx="8892257" cy="4333845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xmlns="" id="{23BBC722-6AB9-4DB2-B19D-4073C5EFBD8A}"/>
              </a:ext>
            </a:extLst>
          </p:cNvPr>
          <p:cNvSpPr/>
          <p:nvPr/>
        </p:nvSpPr>
        <p:spPr>
          <a:xfrm>
            <a:off x="1978161" y="2467114"/>
            <a:ext cx="8551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Kegiatan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Wawancara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dilaksanakan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pada: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Hari,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Tanggal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Jum’at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18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Maret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2022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Waktu 		: 10.00</a:t>
            </a:r>
          </a:p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Tegal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Pare RT 03/08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Kingkang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Wonosari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Klaten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58" name="Rounded Rectangle 191">
            <a:extLst>
              <a:ext uri="{FF2B5EF4-FFF2-40B4-BE49-F238E27FC236}">
                <a16:creationId xmlns:a16="http://schemas.microsoft.com/office/drawing/2014/main" xmlns="" id="{35165A15-DF13-4EF4-8FA1-47A66E42215E}"/>
              </a:ext>
            </a:extLst>
          </p:cNvPr>
          <p:cNvSpPr/>
          <p:nvPr/>
        </p:nvSpPr>
        <p:spPr>
          <a:xfrm>
            <a:off x="3762479" y="855570"/>
            <a:ext cx="4625194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xmlns="" id="{F04C554A-887F-4D31-ABD3-A1CC1025C6E4}"/>
              </a:ext>
            </a:extLst>
          </p:cNvPr>
          <p:cNvSpPr txBox="1"/>
          <p:nvPr/>
        </p:nvSpPr>
        <p:spPr>
          <a:xfrm>
            <a:off x="3655516" y="919999"/>
            <a:ext cx="492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Waktu dan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Tempat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Wawancara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39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52" grpId="0" animBg="1"/>
      <p:bldP spid="353" grpId="0"/>
      <p:bldP spid="358" grpId="0" animBg="1"/>
      <p:bldP spid="3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191">
            <a:extLst>
              <a:ext uri="{FF2B5EF4-FFF2-40B4-BE49-F238E27FC236}">
                <a16:creationId xmlns:a16="http://schemas.microsoft.com/office/drawing/2014/main" xmlns="" id="{D1592038-57C9-4F90-B3E4-BCD7DD85C3D3}"/>
              </a:ext>
            </a:extLst>
          </p:cNvPr>
          <p:cNvSpPr/>
          <p:nvPr/>
        </p:nvSpPr>
        <p:spPr>
          <a:xfrm>
            <a:off x="3503176" y="855570"/>
            <a:ext cx="5790952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527780-A1D5-49BB-9AA3-4A990D79FC3D}"/>
              </a:ext>
            </a:extLst>
          </p:cNvPr>
          <p:cNvSpPr txBox="1"/>
          <p:nvPr/>
        </p:nvSpPr>
        <p:spPr>
          <a:xfrm>
            <a:off x="3478100" y="919999"/>
            <a:ext cx="5790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Sejarah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Pemilik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dan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Berdirinya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Usaha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78BCD27-2E4E-470D-9A04-84BF7132A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24437" y="2577416"/>
            <a:ext cx="1671918" cy="1567423"/>
          </a:xfrm>
          <a:prstGeom prst="rect">
            <a:avLst/>
          </a:prstGeom>
        </p:spPr>
      </p:pic>
      <p:sp>
        <p:nvSpPr>
          <p:cNvPr id="13" name="Persegi Panjang 1">
            <a:extLst>
              <a:ext uri="{FF2B5EF4-FFF2-40B4-BE49-F238E27FC236}">
                <a16:creationId xmlns:a16="http://schemas.microsoft.com/office/drawing/2014/main" xmlns="" id="{9A02E579-D689-4A3C-8207-8C45C7DF52D2}"/>
              </a:ext>
            </a:extLst>
          </p:cNvPr>
          <p:cNvSpPr/>
          <p:nvPr/>
        </p:nvSpPr>
        <p:spPr>
          <a:xfrm>
            <a:off x="1972018" y="1846118"/>
            <a:ext cx="8620895" cy="40918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14" name="Persegi Panjang 1">
            <a:extLst>
              <a:ext uri="{FF2B5EF4-FFF2-40B4-BE49-F238E27FC236}">
                <a16:creationId xmlns:a16="http://schemas.microsoft.com/office/drawing/2014/main" xmlns="" id="{2D03799D-E4E4-4AE6-A8BC-41A4ECE19C73}"/>
              </a:ext>
            </a:extLst>
          </p:cNvPr>
          <p:cNvSpPr/>
          <p:nvPr/>
        </p:nvSpPr>
        <p:spPr>
          <a:xfrm>
            <a:off x="1852144" y="1766704"/>
            <a:ext cx="8861349" cy="4235726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17F5580-2284-4776-B200-DEB8AD400A90}"/>
              </a:ext>
            </a:extLst>
          </p:cNvPr>
          <p:cNvSpPr/>
          <p:nvPr/>
        </p:nvSpPr>
        <p:spPr>
          <a:xfrm>
            <a:off x="1978161" y="1880259"/>
            <a:ext cx="8551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Nama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pemilik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tanggal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lahir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	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Klaten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13 Mei 1971</a:t>
            </a: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Alamat 			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Tegal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Pare RT 03/08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Kingkang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Wonosari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Klaten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Usaha Ibu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berdiri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sejak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18 November 2021,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dimana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atas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inisiatif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menambah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ekonomi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kebutuhan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sehari-hari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Melihat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persaingan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penjualan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tela-tela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khususnya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didesa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Tegal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Pare RT 03/08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Kingkang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Wonosari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Klaten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belum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berniat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memulai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usahanya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Usaha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dijalankan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oleh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merupakan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olahan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sendiri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Usaha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bisa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dikatakan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terus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berkembang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waktu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waktu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Hal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dikarenakan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disukai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oleh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kalangan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0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78915" y="2479495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826496" y="1748197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706622" y="1594484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832639" y="2178131"/>
            <a:ext cx="85518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Didalam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oleh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membutuhkan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beberapa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bahan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yaitu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minyak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goreng, garam,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penyedap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rasa,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bumbu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balado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bumbu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jagung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manis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algn="just"/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pembuatannya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pertama-tama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potong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kecil-kecil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memanjang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lalu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rebus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hingga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empuk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lalu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tiriskan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Sebelum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digoreng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rendam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sebentar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direbus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tadi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kedalam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air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diberi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garam dan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penyedap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rasa agar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gurih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Goreng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sampai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agak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kecoklatan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lalu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tiriskan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setelah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diberi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varian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rasanya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7" name="Rounded Rectangle 191">
            <a:extLst>
              <a:ext uri="{FF2B5EF4-FFF2-40B4-BE49-F238E27FC236}">
                <a16:creationId xmlns:a16="http://schemas.microsoft.com/office/drawing/2014/main" xmlns="" id="{9A19D92A-939D-47C3-8EE1-388B889500A6}"/>
              </a:ext>
            </a:extLst>
          </p:cNvPr>
          <p:cNvSpPr/>
          <p:nvPr/>
        </p:nvSpPr>
        <p:spPr>
          <a:xfrm>
            <a:off x="4308394" y="855570"/>
            <a:ext cx="3038645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CB4C61B-DB87-4C86-A557-E27FB79F6F78}"/>
              </a:ext>
            </a:extLst>
          </p:cNvPr>
          <p:cNvSpPr txBox="1"/>
          <p:nvPr/>
        </p:nvSpPr>
        <p:spPr>
          <a:xfrm>
            <a:off x="4528977" y="919999"/>
            <a:ext cx="270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Proses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Produksi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177" grpId="0" animBg="1"/>
      <p:bldP spid="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88371" y="2456576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835952" y="1725278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716078" y="1571565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842095" y="1841304"/>
            <a:ext cx="85518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Biaya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dikeluarkan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memproduksi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tela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1kg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3000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Keuntungan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penjualan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1kg = 20000 </a:t>
            </a:r>
            <a:endParaRPr lang="en-US" sz="2000" dirty="0" smtClean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1kg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2 </a:t>
            </a: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hari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30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: 2  = 15 </a:t>
            </a: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hari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Kebutuhan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singkong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15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15 x 20000 =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300000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10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bubuk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balado</a:t>
            </a: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10 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 6000 = 60000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Penyelesaian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endParaRPr lang="en-US" sz="2000" dirty="0" smtClean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45000 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+ 60000 = 105.000</a:t>
            </a: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300.000 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+ 105.000 = 195.000</a:t>
            </a:r>
          </a:p>
          <a:p>
            <a:pPr algn="just"/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</a:t>
            </a: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Keuntungan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diperoleh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dalam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bulan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195.000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7" name="Rounded Rectangle 191">
            <a:extLst>
              <a:ext uri="{FF2B5EF4-FFF2-40B4-BE49-F238E27FC236}">
                <a16:creationId xmlns:a16="http://schemas.microsoft.com/office/drawing/2014/main" xmlns="" id="{9A19D92A-939D-47C3-8EE1-388B889500A6}"/>
              </a:ext>
            </a:extLst>
          </p:cNvPr>
          <p:cNvSpPr/>
          <p:nvPr/>
        </p:nvSpPr>
        <p:spPr>
          <a:xfrm>
            <a:off x="4090035" y="855570"/>
            <a:ext cx="3879028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CB4C61B-DB87-4C86-A557-E27FB79F6F78}"/>
              </a:ext>
            </a:extLst>
          </p:cNvPr>
          <p:cNvSpPr txBox="1"/>
          <p:nvPr/>
        </p:nvSpPr>
        <p:spPr>
          <a:xfrm>
            <a:off x="4310618" y="919999"/>
            <a:ext cx="357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Harga dan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Keuntungan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177" grpId="0" animBg="1"/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7971" y="2761370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785552" y="2030072"/>
            <a:ext cx="8620895" cy="3187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665678" y="1876360"/>
            <a:ext cx="8892257" cy="3493938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791695" y="2787548"/>
            <a:ext cx="8551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Distribusi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pada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Ibu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sebagian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mitra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dan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sebagian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memproduksi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sendiri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2E1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7" name="Rounded Rectangle 191">
            <a:extLst>
              <a:ext uri="{FF2B5EF4-FFF2-40B4-BE49-F238E27FC236}">
                <a16:creationId xmlns:a16="http://schemas.microsoft.com/office/drawing/2014/main" xmlns="" id="{9A19D92A-939D-47C3-8EE1-388B889500A6}"/>
              </a:ext>
            </a:extLst>
          </p:cNvPr>
          <p:cNvSpPr/>
          <p:nvPr/>
        </p:nvSpPr>
        <p:spPr>
          <a:xfrm>
            <a:off x="4308398" y="855570"/>
            <a:ext cx="3038645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CB4C61B-DB87-4C86-A557-E27FB79F6F78}"/>
              </a:ext>
            </a:extLst>
          </p:cNvPr>
          <p:cNvSpPr txBox="1"/>
          <p:nvPr/>
        </p:nvSpPr>
        <p:spPr>
          <a:xfrm>
            <a:off x="4528981" y="919999"/>
            <a:ext cx="270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Distribusi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177" grpId="0" animBg="1"/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7971" y="2761370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785552" y="2030072"/>
            <a:ext cx="8620895" cy="3187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665678" y="1876360"/>
            <a:ext cx="8892257" cy="3493938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791695" y="2787548"/>
            <a:ext cx="8551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promosi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digunakan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oleh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yaitu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mulut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mulut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dimana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konsumen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dapat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melihat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langsung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akan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dijual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</a:p>
        </p:txBody>
      </p:sp>
      <p:sp>
        <p:nvSpPr>
          <p:cNvPr id="177" name="Rounded Rectangle 191">
            <a:extLst>
              <a:ext uri="{FF2B5EF4-FFF2-40B4-BE49-F238E27FC236}">
                <a16:creationId xmlns:a16="http://schemas.microsoft.com/office/drawing/2014/main" xmlns="" id="{9A19D92A-939D-47C3-8EE1-388B889500A6}"/>
              </a:ext>
            </a:extLst>
          </p:cNvPr>
          <p:cNvSpPr/>
          <p:nvPr/>
        </p:nvSpPr>
        <p:spPr>
          <a:xfrm>
            <a:off x="4376636" y="855570"/>
            <a:ext cx="3038645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CB4C61B-DB87-4C86-A557-E27FB79F6F78}"/>
              </a:ext>
            </a:extLst>
          </p:cNvPr>
          <p:cNvSpPr txBox="1"/>
          <p:nvPr/>
        </p:nvSpPr>
        <p:spPr>
          <a:xfrm>
            <a:off x="4597219" y="919999"/>
            <a:ext cx="270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Sistem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Promosi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177" grpId="0" animBg="1"/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7971" y="2761370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785552" y="2030072"/>
            <a:ext cx="8620895" cy="3187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xmlns="" id="{FC201D40-6ACA-45DC-BD11-C41E77E8C5FA}"/>
              </a:ext>
            </a:extLst>
          </p:cNvPr>
          <p:cNvSpPr/>
          <p:nvPr/>
        </p:nvSpPr>
        <p:spPr>
          <a:xfrm>
            <a:off x="1665678" y="1876360"/>
            <a:ext cx="8892257" cy="3493938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791695" y="2787548"/>
            <a:ext cx="8551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Inovasi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produk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didalam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usaha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Safitri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yaitu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tahu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crispy, </a:t>
            </a: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sosis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goreng</a:t>
            </a:r>
            <a:r>
              <a:rPr lang="en-US" sz="2000" dirty="0" smtClean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sempol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ayam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makanan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ringan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dan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berbagai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varian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 err="1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minuman</a:t>
            </a:r>
            <a:r>
              <a:rPr lang="en-US" sz="2000" dirty="0">
                <a:solidFill>
                  <a:srgbClr val="3E2E1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sachet.</a:t>
            </a:r>
          </a:p>
        </p:txBody>
      </p:sp>
      <p:sp>
        <p:nvSpPr>
          <p:cNvPr id="177" name="Rounded Rectangle 191">
            <a:extLst>
              <a:ext uri="{FF2B5EF4-FFF2-40B4-BE49-F238E27FC236}">
                <a16:creationId xmlns:a16="http://schemas.microsoft.com/office/drawing/2014/main" xmlns="" id="{9A19D92A-939D-47C3-8EE1-388B889500A6}"/>
              </a:ext>
            </a:extLst>
          </p:cNvPr>
          <p:cNvSpPr/>
          <p:nvPr/>
        </p:nvSpPr>
        <p:spPr>
          <a:xfrm>
            <a:off x="4144622" y="855570"/>
            <a:ext cx="3038645" cy="550838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CB4C61B-DB87-4C86-A557-E27FB79F6F78}"/>
              </a:ext>
            </a:extLst>
          </p:cNvPr>
          <p:cNvSpPr txBox="1"/>
          <p:nvPr/>
        </p:nvSpPr>
        <p:spPr>
          <a:xfrm>
            <a:off x="4365205" y="919999"/>
            <a:ext cx="270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Inovasi</a:t>
            </a:r>
            <a:r>
              <a:rPr lang="en-US" sz="20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</a:t>
            </a:r>
            <a:endParaRPr lang="it-IT" sz="20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177" grpId="0" animBg="1"/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8226" y="559703"/>
            <a:ext cx="10982299" cy="5719777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-2961824" y="6247950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Oval 233"/>
          <p:cNvSpPr/>
          <p:nvPr/>
        </p:nvSpPr>
        <p:spPr>
          <a:xfrm>
            <a:off x="1102980" y="576847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Oval 234"/>
          <p:cNvSpPr/>
          <p:nvPr/>
        </p:nvSpPr>
        <p:spPr>
          <a:xfrm>
            <a:off x="1234060" y="4918880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Oval 235"/>
          <p:cNvSpPr/>
          <p:nvPr/>
        </p:nvSpPr>
        <p:spPr>
          <a:xfrm>
            <a:off x="333575" y="44192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7" name="Oval 236"/>
          <p:cNvSpPr/>
          <p:nvPr/>
        </p:nvSpPr>
        <p:spPr>
          <a:xfrm>
            <a:off x="2047729" y="390681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8" name="Oval 237"/>
          <p:cNvSpPr/>
          <p:nvPr/>
        </p:nvSpPr>
        <p:spPr>
          <a:xfrm>
            <a:off x="1385034" y="575376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9" name="Oval 238"/>
          <p:cNvSpPr/>
          <p:nvPr/>
        </p:nvSpPr>
        <p:spPr>
          <a:xfrm>
            <a:off x="1968762" y="437586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Oval 239"/>
          <p:cNvSpPr/>
          <p:nvPr/>
        </p:nvSpPr>
        <p:spPr>
          <a:xfrm>
            <a:off x="1606125" y="4354027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1" name="Oval 240"/>
          <p:cNvSpPr/>
          <p:nvPr/>
        </p:nvSpPr>
        <p:spPr>
          <a:xfrm>
            <a:off x="1655677" y="398559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2" name="Oval 241"/>
          <p:cNvSpPr/>
          <p:nvPr/>
        </p:nvSpPr>
        <p:spPr>
          <a:xfrm>
            <a:off x="1006003" y="4218171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3" name="Oval 242"/>
          <p:cNvSpPr/>
          <p:nvPr/>
        </p:nvSpPr>
        <p:spPr>
          <a:xfrm>
            <a:off x="893741" y="5242053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8" name="Rectangle 187"/>
          <p:cNvSpPr/>
          <p:nvPr/>
        </p:nvSpPr>
        <p:spPr>
          <a:xfrm>
            <a:off x="3137798" y="666991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Dokumen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Kegiatan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E5D3A9CD-E7C1-453A-838D-B44FBC1B71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43370" y="2558878"/>
            <a:ext cx="1671918" cy="1567423"/>
          </a:xfrm>
          <a:prstGeom prst="rect">
            <a:avLst/>
          </a:prstGeom>
        </p:spPr>
      </p:pic>
      <p:sp>
        <p:nvSpPr>
          <p:cNvPr id="178" name="Persegi Panjang 1">
            <a:extLst>
              <a:ext uri="{FF2B5EF4-FFF2-40B4-BE49-F238E27FC236}">
                <a16:creationId xmlns:a16="http://schemas.microsoft.com/office/drawing/2014/main" xmlns="" id="{2CC29736-62C2-4186-B9AA-5C201D4B442B}"/>
              </a:ext>
            </a:extLst>
          </p:cNvPr>
          <p:cNvSpPr/>
          <p:nvPr/>
        </p:nvSpPr>
        <p:spPr>
          <a:xfrm>
            <a:off x="1890951" y="1827580"/>
            <a:ext cx="8620895" cy="41521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179" name="Persegi Panjang 1">
            <a:extLst>
              <a:ext uri="{FF2B5EF4-FFF2-40B4-BE49-F238E27FC236}">
                <a16:creationId xmlns:a16="http://schemas.microsoft.com/office/drawing/2014/main" xmlns="" id="{3AB9C151-BED8-4702-9D7B-14D489823FDF}"/>
              </a:ext>
            </a:extLst>
          </p:cNvPr>
          <p:cNvSpPr/>
          <p:nvPr/>
        </p:nvSpPr>
        <p:spPr>
          <a:xfrm>
            <a:off x="1771077" y="1673867"/>
            <a:ext cx="8892257" cy="449692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xmlns="" id="{409C9C70-CDE9-45D1-9BC1-960B8B2DC7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3" y="4555864"/>
            <a:ext cx="2133944" cy="2133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C2FBAD-75B6-4223-BB1D-FFDD59527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19" y="2438491"/>
            <a:ext cx="3961264" cy="297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AADFA6-7FFB-4F8F-9EE6-D4279FBF3B2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/>
          <a:stretch/>
        </p:blipFill>
        <p:spPr>
          <a:xfrm>
            <a:off x="6550924" y="2415709"/>
            <a:ext cx="3640370" cy="30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3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302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DareDarling FREE</vt:lpstr>
      <vt:lpstr>Ebrima</vt:lpstr>
      <vt:lpstr>Englebert</vt:lpstr>
      <vt:lpstr>New Year - Free Version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OWNER</cp:lastModifiedBy>
  <cp:revision>52</cp:revision>
  <dcterms:created xsi:type="dcterms:W3CDTF">2021-07-18T02:09:12Z</dcterms:created>
  <dcterms:modified xsi:type="dcterms:W3CDTF">2022-03-18T17:29:32Z</dcterms:modified>
</cp:coreProperties>
</file>