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4D7"/>
    <a:srgbClr val="009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F889-9347-4124-8A5A-03AFADBD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AC86E-F97F-4020-B1A3-25D5D2E62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9739-B810-4334-BA3B-47FC1524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A5F2C-2CEC-446D-BA59-0029F2BF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1386-E5A5-4A85-AFCA-1D66D41E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9468-8941-4D9C-A3E2-291A21D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436A5-C2F7-428F-BE83-E18A51941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5EE37-8B58-4A69-AAFF-834F1516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A664-5153-4FBE-845F-353CEE84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6491-6631-4EFB-8C91-29DF2314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1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BEF24-246F-421C-9014-E1160E090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0AC1C-A061-4793-8E35-370CD18C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89BB9-32B6-48D2-B160-B76EB0C7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3DD9-EACF-4F60-A0B8-08EEEA26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639DE-D371-43C2-902F-AB42E15B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13F1-EF71-43D5-BEDF-9C02930F9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044D-F080-4AC1-B300-FD6CF47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A102-4D69-4B48-87F1-54F49142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6977-5B69-4647-B576-083E575D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45EF-6C48-49DF-B3A3-362857A9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470F-EFB9-412F-A556-2BB3B538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4AFF-B165-4F7B-81D9-96FA2CEC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86C3-2EFF-45DA-87E7-D277EB26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6DA38-8CB0-46CC-8F6D-1D437507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E71CD-179A-43C5-8E9E-06D14509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4D5E-129C-4768-91EC-D87EF7E5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FE3F-8441-4755-86AC-300229880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9D3F-A3DA-42A5-AA24-101F811B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AEE1B-8A43-4384-B7AF-E617A11E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F8CAD-36B7-42E8-811C-230E059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EE839-DE60-4893-89E2-B0F6741F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2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A583-D976-4CD8-BBDE-34F4F8B0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79606-6EAC-4092-B68F-2A098562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9B56-1D6A-4A40-B529-18506520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CC8CF-5A66-49CA-BE77-372615853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334A0-95E2-4024-97BE-1C03398E8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5C78A-DB22-4C8B-AB4B-61D3220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B2125-A33E-420E-851F-CE8847C2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AF673-BE8C-44DF-9500-75436F90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2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5246-7F9D-415D-BC3B-C237EA0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7204-9783-46F8-9BCE-52230D91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D1429-0F84-4614-B671-A95E50AD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48A17-FD31-454B-A3B4-3F04B978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5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59ECE-662D-4A65-B6F9-E4746EDC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A0AB6-F334-4C3D-9E33-D913FA56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C77E9-AD41-488E-A352-28458E62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727B-BA80-4652-B373-B4092896C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3B0B-F4BF-4990-94D0-344C1F544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29761-9F18-41B1-82BB-C3C66C15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BEABC-1C56-4C93-B7CC-02ACCA9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9B3B6-98CC-4B44-910B-0FA46A80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26355-8F27-4CBB-8534-EDCC170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7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D44F-D6D2-46BA-9714-5AF5882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83FBA-9D9A-449F-AEFF-703322D62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7B93D-79FF-4596-A4D8-5CAE0A726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CEFE1-48E3-4C75-9EAF-D146F7C9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FC42D-0179-4C2A-BC11-739D666D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0B3E-96F1-4837-A353-C92BF40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8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D025B-C776-4E82-9838-730A590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B036-B517-4756-8CA4-2D9503354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CAAB-CF8F-4055-9DBA-FC926F1F0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DBD4-EAC3-4D94-8DFB-F6C8A63A4D1D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3F10-3D4A-44F3-9BD7-17D90B8EE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5928C-2FA3-4888-865D-1BFC4A680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FD66-F36B-4EBA-A27A-1DF23DF3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8B2C-51DE-48B6-81D7-6D7A08A6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chemeClr val="bg1"/>
                </a:solidFill>
                <a:latin typeface="+mn-lt"/>
              </a:rPr>
              <a:t>Kelompok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3</a:t>
            </a:r>
            <a:r>
              <a:rPr lang="id-ID" b="1" dirty="0">
                <a:solidFill>
                  <a:schemeClr val="bg1"/>
                </a:solidFill>
                <a:latin typeface="+mn-lt"/>
              </a:rPr>
              <a:t> : Regula Falsi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faksi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iterasi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8A5-A27F-4E44-B599-BDDD63FC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b="1" dirty="0">
                <a:solidFill>
                  <a:schemeClr val="bg1"/>
                </a:solidFill>
              </a:rPr>
              <a:t>Anggota Kelompok :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Dimas Agih Ramadhan 		190103097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Erlangga Wahyu Hidayat 	190103100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Faris Nasrudin </a:t>
            </a:r>
            <a:r>
              <a:rPr lang="id-ID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Firfaus</a:t>
            </a: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190103102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Heru </a:t>
            </a:r>
            <a:r>
              <a:rPr lang="id-ID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Setiyaji</a:t>
            </a: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190103106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id-ID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Nendi</a:t>
            </a: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b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Arnendo</a:t>
            </a:r>
            <a:r>
              <a:rPr lang="id-ID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190103115</a:t>
            </a:r>
            <a:endParaRPr lang="en-US" sz="20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05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3783C-8F29-48E2-9D87-A7EFC60D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FB6AE-2D02-4DF2-AF39-D26189AD7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37" t="18219" b="6842"/>
          <a:stretch/>
        </p:blipFill>
        <p:spPr>
          <a:xfrm>
            <a:off x="0" y="0"/>
            <a:ext cx="12192000" cy="62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2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3783C-8F29-48E2-9D87-A7EFC60D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E5260-77EC-48AB-991E-FF86584EE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6" t="18023" b="7037"/>
          <a:stretch/>
        </p:blipFill>
        <p:spPr>
          <a:xfrm>
            <a:off x="0" y="0"/>
            <a:ext cx="12192000" cy="62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8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3783C-8F29-48E2-9D87-A7EFC60D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56423-1D3A-43EA-A7FE-5EEEE6550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6" t="18219" r="955" b="5302"/>
          <a:stretch/>
        </p:blipFill>
        <p:spPr>
          <a:xfrm>
            <a:off x="0" y="0"/>
            <a:ext cx="12192000" cy="64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6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3783C-8F29-48E2-9D87-A7EFC60D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26301-67D3-4F2C-9611-BBC2CBC43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6" t="17631" b="5303"/>
          <a:stretch/>
        </p:blipFill>
        <p:spPr>
          <a:xfrm>
            <a:off x="0" y="-1"/>
            <a:ext cx="12192000" cy="63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43D537E-DEF9-44CA-A511-B600B0F05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963475"/>
                  </p:ext>
                </p:extLst>
              </p:nvPr>
            </p:nvGraphicFramePr>
            <p:xfrm>
              <a:off x="2031999" y="1402246"/>
              <a:ext cx="8128001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97862801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48089180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479171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6559841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5979962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0615367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040511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1412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-8,04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503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-0,909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-8,04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2,213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6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-0,909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2,213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-0,7675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-0,434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93851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43D537E-DEF9-44CA-A511-B600B0F05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963475"/>
                  </p:ext>
                </p:extLst>
              </p:nvPr>
            </p:nvGraphicFramePr>
            <p:xfrm>
              <a:off x="2031999" y="1402246"/>
              <a:ext cx="8128001" cy="1483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61143">
                      <a:extLst>
                        <a:ext uri="{9D8B030D-6E8A-4147-A177-3AD203B41FA5}">
                          <a16:colId xmlns:a16="http://schemas.microsoft.com/office/drawing/2014/main" val="978628015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480891809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547917124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65598413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159799626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3706153670"/>
                        </a:ext>
                      </a:extLst>
                    </a:gridCol>
                    <a:gridCol w="1161143">
                      <a:extLst>
                        <a:ext uri="{9D8B030D-6E8A-4147-A177-3AD203B41FA5}">
                          <a16:colId xmlns:a16="http://schemas.microsoft.com/office/drawing/2014/main" val="23040511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" t="-3279" r="-599476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53" t="-3279" r="-50263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279" r="-4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579" t="-3279" r="-30210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476" t="-3279" r="-20052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05" t="-3279" r="-10157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8953" t="-3279" r="-1047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1412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-8,04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503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-0,909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-8,04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2,213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9896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-0,909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2,213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-0,7675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-0,434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93851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D321CA-D757-49A4-B448-A8782FCF8BB7}"/>
              </a:ext>
            </a:extLst>
          </p:cNvPr>
          <p:cNvSpPr txBox="1"/>
          <p:nvPr/>
        </p:nvSpPr>
        <p:spPr>
          <a:xfrm>
            <a:off x="2031999" y="3429000"/>
            <a:ext cx="5897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Jadi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akar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persamaan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d-ID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4x²-12x-12=0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Regular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Falsi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1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2,213 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3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solidFill>
                  <a:schemeClr val="bg1"/>
                </a:solidFill>
                <a:latin typeface="+mn-lt"/>
              </a:rPr>
              <a:t>Sekian dan Terima kasih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67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8B2C-51DE-48B6-81D7-6D7A08A6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8A5-A27F-4E44-B599-BDDD63FC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C1ADA-6A93-410D-B1FE-B08F66588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7" t="18322" r="-37" b="6347"/>
          <a:stretch/>
        </p:blipFill>
        <p:spPr>
          <a:xfrm>
            <a:off x="0" y="0"/>
            <a:ext cx="12278619" cy="6311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4F092-EECA-4B82-906A-CF10CB465CE2}"/>
              </a:ext>
            </a:extLst>
          </p:cNvPr>
          <p:cNvSpPr/>
          <p:nvPr/>
        </p:nvSpPr>
        <p:spPr>
          <a:xfrm>
            <a:off x="1089212" y="365125"/>
            <a:ext cx="10264588" cy="993028"/>
          </a:xfrm>
          <a:prstGeom prst="rect">
            <a:avLst/>
          </a:prstGeom>
          <a:solidFill>
            <a:srgbClr val="0184D7"/>
          </a:solidFill>
          <a:ln>
            <a:solidFill>
              <a:srgbClr val="018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b="1" dirty="0">
                <a:solidFill>
                  <a:schemeClr val="bg1"/>
                </a:solidFill>
              </a:rPr>
              <a:t>METODE REGULA FALSI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3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8B2C-51DE-48B6-81D7-6D7A08A6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578A5-A27F-4E44-B599-BDDD63FCF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Secara umum, prosedur </a:t>
                </a:r>
                <a:r>
                  <a:rPr lang="pt-BR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Regular Falsi </a:t>
                </a:r>
                <a:r>
                  <a:rPr lang="pt-BR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adalah sebagai berikut</a:t>
                </a:r>
              </a:p>
              <a:p>
                <a:pPr marL="0" indent="0">
                  <a:buNone/>
                </a:pPr>
                <a:endParaRPr lang="pt-B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Menentukan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interval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titik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sedemikian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sehingga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Setelah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itu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menghitung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Kemudian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periksa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Jika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e>
                    </m: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</m: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maka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𝐚𝐭𝐚𝐮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Jika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</m:t>
                        </m:r>
                      </m:e>
                    </m: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</m:d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maka</a:t>
                </a:r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𝐚𝐭𝐚𝐮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𝒂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578A5-A27F-4E44-B599-BDDD63FCF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A76DF08-750B-45FF-9333-BB2EB47682FA}"/>
              </a:ext>
            </a:extLst>
          </p:cNvPr>
          <p:cNvSpPr/>
          <p:nvPr/>
        </p:nvSpPr>
        <p:spPr>
          <a:xfrm>
            <a:off x="1089212" y="365125"/>
            <a:ext cx="10264588" cy="993028"/>
          </a:xfrm>
          <a:prstGeom prst="rect">
            <a:avLst/>
          </a:prstGeom>
          <a:solidFill>
            <a:srgbClr val="0184D7"/>
          </a:solidFill>
          <a:ln>
            <a:solidFill>
              <a:srgbClr val="018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PROSEDUR REGULA FALSI</a:t>
            </a:r>
          </a:p>
        </p:txBody>
      </p:sp>
    </p:spTree>
    <p:extLst>
      <p:ext uri="{BB962C8B-B14F-4D97-AF65-F5344CB8AC3E}">
        <p14:creationId xmlns:p14="http://schemas.microsoft.com/office/powerpoint/2010/main" val="255496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8B2C-51DE-48B6-81D7-6D7A08A6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8A5-A27F-4E44-B599-BDDD63FC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93BF4-7A4E-43A2-B7B8-CC36FFC4C4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6" t="4425" r="4742" b="9735"/>
          <a:stretch/>
        </p:blipFill>
        <p:spPr>
          <a:xfrm>
            <a:off x="4080680" y="2265528"/>
            <a:ext cx="3998795" cy="13238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76DF08-750B-45FF-9333-BB2EB47682FA}"/>
              </a:ext>
            </a:extLst>
          </p:cNvPr>
          <p:cNvSpPr/>
          <p:nvPr/>
        </p:nvSpPr>
        <p:spPr>
          <a:xfrm>
            <a:off x="1089212" y="365125"/>
            <a:ext cx="10264588" cy="993028"/>
          </a:xfrm>
          <a:prstGeom prst="rect">
            <a:avLst/>
          </a:prstGeom>
          <a:solidFill>
            <a:srgbClr val="0184D7"/>
          </a:solidFill>
          <a:ln>
            <a:solidFill>
              <a:srgbClr val="0184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4400" b="1" dirty="0">
                <a:solidFill>
                  <a:schemeClr val="bg1"/>
                </a:solidFill>
              </a:rPr>
              <a:t>RUMUS REGULA FALSI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3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8B2C-51DE-48B6-81D7-6D7A08A6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>
                <a:solidFill>
                  <a:schemeClr val="bg1"/>
                </a:solidFill>
                <a:latin typeface="+mn-lt"/>
              </a:rPr>
              <a:t>Contoh Soal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78A5-A27F-4E44-B599-BDDD63FCF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chemeClr val="bg1"/>
                </a:solidFill>
              </a:rPr>
              <a:t>Tentukanlah salah satu akar persamaan berikut ini hingga iterasi 3 secara sistematis atau manual 4x²-12x-12=0 menggunakan metode </a:t>
            </a:r>
            <a:r>
              <a:rPr lang="id-ID" b="1" dirty="0" err="1">
                <a:solidFill>
                  <a:schemeClr val="bg1"/>
                </a:solidFill>
              </a:rPr>
              <a:t>regula</a:t>
            </a:r>
            <a:r>
              <a:rPr lang="id-ID" b="1" dirty="0">
                <a:solidFill>
                  <a:schemeClr val="bg1"/>
                </a:solidFill>
              </a:rPr>
              <a:t> </a:t>
            </a:r>
            <a:r>
              <a:rPr lang="id-ID" b="1" dirty="0" err="1">
                <a:solidFill>
                  <a:schemeClr val="bg1"/>
                </a:solidFill>
              </a:rPr>
              <a:t>falsi</a:t>
            </a:r>
            <a:r>
              <a:rPr lang="id-ID" b="1" dirty="0">
                <a:solidFill>
                  <a:schemeClr val="bg1"/>
                </a:solidFill>
              </a:rPr>
              <a:t>!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3783C-8F29-48E2-9D87-A7EFC60D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941C0-D92A-480D-B3F6-48BEB24A9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7" t="18024" b="5302"/>
          <a:stretch/>
        </p:blipFill>
        <p:spPr>
          <a:xfrm>
            <a:off x="0" y="0"/>
            <a:ext cx="12192000" cy="63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8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3783C-8F29-48E2-9D87-A7EFC60D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294592-8D19-45AD-9C2E-7CD38A32F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57" t="18416" b="5302"/>
          <a:stretch/>
        </p:blipFill>
        <p:spPr>
          <a:xfrm>
            <a:off x="-1" y="0"/>
            <a:ext cx="12222821" cy="63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3783C-8F29-48E2-9D87-A7EFC60D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FE61C-3C96-4CBA-BC60-D04DC8C02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0" t="19421" r="-73" b="5278"/>
          <a:stretch/>
        </p:blipFill>
        <p:spPr>
          <a:xfrm>
            <a:off x="-1" y="50613"/>
            <a:ext cx="12218295" cy="62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4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73783C-8F29-48E2-9D87-A7EFC60D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7A0302-86F3-462A-8D02-31E29C6D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21D2F-2D5D-4EC8-9F96-9F614F0EAA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6" t="18208" b="5872"/>
          <a:stretch/>
        </p:blipFill>
        <p:spPr>
          <a:xfrm>
            <a:off x="-1" y="0"/>
            <a:ext cx="12226517" cy="63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0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209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Kelompok 3 : Regula Falsi (faksi iterasi)</vt:lpstr>
      <vt:lpstr>PowerPoint Presentation</vt:lpstr>
      <vt:lpstr>PowerPoint Presentation</vt:lpstr>
      <vt:lpstr>PowerPoint Presentation</vt:lpstr>
      <vt:lpstr>Contoh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 : Regula Falsi</dc:title>
  <dc:creator>RLangga Lucx</dc:creator>
  <cp:lastModifiedBy>japan</cp:lastModifiedBy>
  <cp:revision>9</cp:revision>
  <dcterms:created xsi:type="dcterms:W3CDTF">2022-03-27T06:07:31Z</dcterms:created>
  <dcterms:modified xsi:type="dcterms:W3CDTF">2022-03-30T01:39:00Z</dcterms:modified>
</cp:coreProperties>
</file>