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79.png"/><Relationship Id="rId5" Type="http://schemas.openxmlformats.org/officeDocument/2006/relationships/image" Target="../media/image26.png"/><Relationship Id="rId10" Type="http://schemas.openxmlformats.org/officeDocument/2006/relationships/image" Target="../media/image78.png"/><Relationship Id="rId4" Type="http://schemas.openxmlformats.org/officeDocument/2006/relationships/image" Target="../media/image25.png"/><Relationship Id="rId9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81.png"/><Relationship Id="rId7" Type="http://schemas.openxmlformats.org/officeDocument/2006/relationships/image" Target="../media/image2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5" Type="http://schemas.openxmlformats.org/officeDocument/2006/relationships/image" Target="../media/image86.png"/><Relationship Id="rId10" Type="http://schemas.openxmlformats.org/officeDocument/2006/relationships/image" Target="../media/image84.png"/><Relationship Id="rId4" Type="http://schemas.openxmlformats.org/officeDocument/2006/relationships/image" Target="../media/image82.png"/><Relationship Id="rId9" Type="http://schemas.openxmlformats.org/officeDocument/2006/relationships/image" Target="../media/image83.png"/><Relationship Id="rId1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21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23" Type="http://schemas.openxmlformats.org/officeDocument/2006/relationships/image" Target="../media/image38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5.png"/><Relationship Id="rId2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26.pn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22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2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5.png"/><Relationship Id="rId5" Type="http://schemas.openxmlformats.org/officeDocument/2006/relationships/image" Target="../media/image26.png"/><Relationship Id="rId10" Type="http://schemas.openxmlformats.org/officeDocument/2006/relationships/image" Target="../media/image54.png"/><Relationship Id="rId4" Type="http://schemas.openxmlformats.org/officeDocument/2006/relationships/image" Target="../media/image25.png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2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59.png"/><Relationship Id="rId4" Type="http://schemas.openxmlformats.org/officeDocument/2006/relationships/image" Target="../media/image25.png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68.png"/><Relationship Id="rId5" Type="http://schemas.openxmlformats.org/officeDocument/2006/relationships/image" Target="../media/image26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25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24100"/>
            <a:ext cx="15240000" cy="6807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324100"/>
            <a:ext cx="7620000" cy="3136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0" y="4724400"/>
            <a:ext cx="3860800" cy="749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9100" y="4724400"/>
            <a:ext cx="4914900" cy="749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5461000"/>
            <a:ext cx="152400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1143000"/>
            <a:ext cx="152400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5448300"/>
            <a:ext cx="152400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7937500"/>
            <a:ext cx="152400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511800" y="5130800"/>
            <a:ext cx="56134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7416800" y="3898900"/>
            <a:ext cx="31369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5334000" y="6705600"/>
            <a:ext cx="24765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3400" y="4229100"/>
            <a:ext cx="990600" cy="495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33000" y="4241800"/>
            <a:ext cx="990600" cy="495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98100" y="4419600"/>
            <a:ext cx="330200" cy="330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74200" y="2476500"/>
            <a:ext cx="889000" cy="889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76400" y="4229100"/>
            <a:ext cx="990600" cy="495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750800" y="3213100"/>
            <a:ext cx="1625600" cy="1625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246100" y="4394200"/>
            <a:ext cx="673100" cy="330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433300" y="4279900"/>
            <a:ext cx="279400" cy="4699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24000" y="5461000"/>
            <a:ext cx="6146800" cy="25019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 rot="-5400000">
            <a:off x="7505700" y="3759200"/>
            <a:ext cx="22987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5F30"/>
                </a:solidFill>
                <a:latin typeface="KOHINanumOTF Bold"/>
              </a:rPr>
              <a:t>8-Bit Mobile Games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112000" y="5765800"/>
            <a:ext cx="98044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0" b="0" i="0" u="none" strike="noStrike">
                <a:solidFill>
                  <a:srgbClr val="005F30"/>
                </a:solidFill>
                <a:latin typeface="KOHIBaeumOTF"/>
              </a:rPr>
              <a:t>Maker</a:t>
            </a:r>
          </a:p>
        </p:txBody>
      </p:sp>
      <p:sp>
        <p:nvSpPr>
          <p:cNvPr id="25" name="TextBox 25"/>
          <p:cNvSpPr txBox="1"/>
          <p:nvPr/>
        </p:nvSpPr>
        <p:spPr>
          <a:xfrm rot="-5400000">
            <a:off x="6997700" y="6565900"/>
            <a:ext cx="2057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5F30"/>
                </a:solidFill>
                <a:latin typeface="KOHINanumOTF Bold"/>
              </a:rPr>
              <a:t>investment proposal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49700" y="8280400"/>
            <a:ext cx="104013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500" b="0" i="0" u="none" strike="noStrike">
                <a:solidFill>
                  <a:srgbClr val="005F30"/>
                </a:solidFill>
                <a:ea typeface="KOHINanumOTF Bold"/>
              </a:rPr>
              <a:t>샌드박스형</a:t>
            </a:r>
            <a:r>
              <a:rPr lang="en-US" sz="35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3500" b="0" i="0" u="none" strike="noStrike">
                <a:solidFill>
                  <a:srgbClr val="005F30"/>
                </a:solidFill>
                <a:ea typeface="KOHINanumOTF Bold"/>
              </a:rPr>
              <a:t>플랫폼</a:t>
            </a:r>
            <a:r>
              <a:rPr lang="en-US" sz="35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35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082800" y="2959100"/>
            <a:ext cx="5918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0" b="0" i="0" u="none" strike="noStrike">
                <a:solidFill>
                  <a:srgbClr val="005F30"/>
                </a:solidFill>
                <a:latin typeface="KOHIBaeumOTF"/>
              </a:rPr>
              <a:t>Arcadia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905000" y="6286500"/>
            <a:ext cx="21209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300" b="0" i="0" u="none" strike="noStrike">
                <a:solidFill>
                  <a:srgbClr val="FCF9EC"/>
                </a:solidFill>
                <a:latin typeface="KOHINanumOTF Light"/>
              </a:rPr>
              <a:t>2022180024</a:t>
            </a:r>
          </a:p>
          <a:p>
            <a:pPr lvl="0" algn="l">
              <a:lnSpc>
                <a:spcPct val="99600"/>
              </a:lnSpc>
            </a:pPr>
            <a:r>
              <a:rPr lang="ko-KR" sz="2300" b="0" i="0" u="none" strike="noStrike">
                <a:solidFill>
                  <a:srgbClr val="FCF9EC"/>
                </a:solidFill>
                <a:ea typeface="KOHINanumOTF Light"/>
              </a:rPr>
              <a:t>유영빈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05000" y="12827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FCF9EC"/>
                </a:solidFill>
                <a:latin typeface="KOHINanumOTF Bold"/>
              </a:rPr>
              <a:t>2D </a:t>
            </a:r>
            <a:r>
              <a:rPr lang="ko-KR" sz="1600" b="0" i="0" u="none" strike="noStrike">
                <a:solidFill>
                  <a:srgbClr val="FCF9EC"/>
                </a:solidFill>
                <a:ea typeface="KOHINanumOTF Bold"/>
              </a:rPr>
              <a:t>게임</a:t>
            </a:r>
            <a:r>
              <a:rPr lang="en-US" sz="16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600" b="0" i="0" u="none" strike="noStrike">
                <a:solidFill>
                  <a:srgbClr val="FCF9EC"/>
                </a:solidFill>
                <a:ea typeface="KOHINanumOTF Bold"/>
              </a:rPr>
              <a:t>프로그래밍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112500" y="1270000"/>
            <a:ext cx="55245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>
                <a:solidFill>
                  <a:srgbClr val="FCF9EC"/>
                </a:solidFill>
                <a:latin typeface="KOHINanumOTF Bold"/>
              </a:rPr>
              <a:t>https://github.com/neneee0181/Arcadia_Makder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3416300"/>
            <a:ext cx="152400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279900" y="3695700"/>
            <a:ext cx="5715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340600" y="3708400"/>
            <a:ext cx="5715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0375900" y="3695700"/>
            <a:ext cx="5715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3423900" y="3695700"/>
            <a:ext cx="5715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4229100"/>
            <a:ext cx="15240000" cy="558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0" y="4229100"/>
            <a:ext cx="3048000" cy="558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8496300"/>
            <a:ext cx="15240000" cy="558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6375400"/>
            <a:ext cx="15240000" cy="558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0" y="5283200"/>
            <a:ext cx="15240000" cy="558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5283200"/>
            <a:ext cx="15240000" cy="558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00" y="6375400"/>
            <a:ext cx="3048000" cy="558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7416800"/>
            <a:ext cx="15240000" cy="558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55300" y="7416800"/>
            <a:ext cx="3048000" cy="558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16000" y="8496300"/>
            <a:ext cx="3048000" cy="558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9300" y="5283200"/>
            <a:ext cx="3048000" cy="5588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311400" y="18542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개발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일정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817600" y="838200"/>
            <a:ext cx="2489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개발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일정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CF9EC"/>
                </a:solidFill>
                <a:latin typeface="KOHINanumOTF Light"/>
              </a:rPr>
              <a:t>09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24000" y="3530600"/>
            <a:ext cx="1574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1~2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714500" y="43561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리소스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수집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및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디자인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749800" y="54229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맵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제작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기능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구현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559300" y="5867400"/>
            <a:ext cx="5461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3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주차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  :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드래그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앤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드롭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타일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구성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,</a:t>
            </a:r>
          </a:p>
          <a:p>
            <a:pPr lvl="0" algn="l">
              <a:lnSpc>
                <a:spcPct val="112880"/>
              </a:lnSpc>
            </a:pP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4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주차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: 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불러오기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타일에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따른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블록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기능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구현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810500" y="65024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게임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플레이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구현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620000" y="6946900"/>
            <a:ext cx="3581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5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주차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: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캐릭터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움직임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구현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캐릭터와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블록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충돌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구현</a:t>
            </a:r>
          </a:p>
          <a:p>
            <a:pPr lvl="0" algn="l">
              <a:lnSpc>
                <a:spcPct val="112880"/>
              </a:lnSpc>
            </a:pP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6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주차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: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캐릭터와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블록의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 err="1">
                <a:solidFill>
                  <a:srgbClr val="005F30"/>
                </a:solidFill>
                <a:ea typeface="KOHINanumOTF Light"/>
              </a:rPr>
              <a:t>기믹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구현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845800" y="75438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사운드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추가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및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보완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906500" y="86233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최종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점검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533900" y="3517900"/>
            <a:ext cx="1574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3~4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94600" y="3505200"/>
            <a:ext cx="1574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5~6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629900" y="3517900"/>
            <a:ext cx="1270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7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703300" y="3517900"/>
            <a:ext cx="1244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8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6350000"/>
            <a:ext cx="1790700" cy="723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6527800"/>
            <a:ext cx="1219200" cy="495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900" y="6908800"/>
            <a:ext cx="1219200" cy="495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41300" y="7696200"/>
            <a:ext cx="571500" cy="279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5800" y="7899400"/>
            <a:ext cx="3111500" cy="482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0" y="7620000"/>
            <a:ext cx="571500" cy="279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1000" y="7645400"/>
            <a:ext cx="571500" cy="279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0" y="7213600"/>
            <a:ext cx="711200" cy="711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3500" y="7620000"/>
            <a:ext cx="279400" cy="279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3700" y="7632700"/>
            <a:ext cx="279400" cy="279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54000" y="7086600"/>
            <a:ext cx="850900" cy="850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80900" y="7086600"/>
            <a:ext cx="850900" cy="850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95100" y="7061200"/>
            <a:ext cx="850900" cy="8509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93400" y="7899400"/>
            <a:ext cx="3111500" cy="482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600" y="7899400"/>
            <a:ext cx="3111500" cy="482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-5400000">
            <a:off x="8788400" y="7010400"/>
            <a:ext cx="723900" cy="571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60900" y="7289800"/>
            <a:ext cx="647700" cy="6477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2311400" y="1866900"/>
            <a:ext cx="135001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출처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458700" y="850900"/>
            <a:ext cx="38481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출처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CF9EC"/>
                </a:solidFill>
                <a:latin typeface="KOHINanumOTF Light"/>
              </a:rPr>
              <a:t>10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699000" y="4902200"/>
            <a:ext cx="89027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이미지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1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번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: HTTPS://NAMU.WIKI/W/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슈퍼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마리오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메이커</a:t>
            </a:r>
          </a:p>
          <a:p>
            <a:pPr lvl="0" algn="ctr">
              <a:lnSpc>
                <a:spcPct val="107899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이미지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2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번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: HTTPS://NAMU.WIKI/W/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슈퍼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마리오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메이커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368800" y="4305300"/>
            <a:ext cx="9537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9000" b="0" i="0" u="none" strike="noStrike">
                <a:solidFill>
                  <a:srgbClr val="005F30"/>
                </a:solidFill>
                <a:ea typeface="KOHIBaeumOTF"/>
              </a:rPr>
              <a:t>감사합니다</a:t>
            </a:r>
            <a:r>
              <a:rPr lang="en-US" sz="9000" b="0" i="0" u="none" strike="noStrike">
                <a:solidFill>
                  <a:srgbClr val="005F30"/>
                </a:solidFill>
                <a:latin typeface="KOHIBaeumOTF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000" y="12827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FCF9EC"/>
                </a:solidFill>
                <a:latin typeface="KOHINanumOTF Bold"/>
              </a:rPr>
              <a:t>MIRI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0" y="4038600"/>
            <a:ext cx="13335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200" y="4203700"/>
            <a:ext cx="914400" cy="368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800" y="4546600"/>
            <a:ext cx="914400" cy="368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700" y="4572000"/>
            <a:ext cx="2489200" cy="495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700" y="5715000"/>
            <a:ext cx="2489200" cy="3810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2100" y="5715000"/>
            <a:ext cx="2489200" cy="3810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4572000"/>
            <a:ext cx="2489200" cy="4953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72800" y="5156200"/>
            <a:ext cx="457200" cy="228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6700" y="5321300"/>
            <a:ext cx="2476500" cy="381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2100" y="5321300"/>
            <a:ext cx="2476500" cy="381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7200" y="1587500"/>
            <a:ext cx="889000" cy="889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11300" y="8534400"/>
            <a:ext cx="1270000" cy="1270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200" y="5092700"/>
            <a:ext cx="457200" cy="228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8700" y="5130800"/>
            <a:ext cx="457200" cy="228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900" y="4775200"/>
            <a:ext cx="558800" cy="558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0700" y="5092700"/>
            <a:ext cx="228600" cy="228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07400" y="5105400"/>
            <a:ext cx="228600" cy="228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85500" y="4673600"/>
            <a:ext cx="685800" cy="6858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52100" y="4673600"/>
            <a:ext cx="685800" cy="685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06000" y="4648200"/>
            <a:ext cx="685800" cy="685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61200" y="4953000"/>
            <a:ext cx="381000" cy="381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38600" y="4572000"/>
            <a:ext cx="2095500" cy="28448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4356100" y="5689600"/>
            <a:ext cx="17653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3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소개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356100" y="7061200"/>
            <a:ext cx="198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게임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컨셉</a:t>
            </a:r>
          </a:p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핵심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재미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요소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78600" y="5715000"/>
            <a:ext cx="2197100" cy="28448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6883400" y="6807200"/>
            <a:ext cx="1752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3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흐름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883400" y="8026400"/>
            <a:ext cx="19939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제작</a:t>
            </a:r>
          </a:p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게임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플레이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44000" y="5715000"/>
            <a:ext cx="2197100" cy="28448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9448800" y="6807200"/>
            <a:ext cx="1828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개발</a:t>
            </a:r>
            <a:r>
              <a:rPr lang="en-US" sz="3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범위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448800" y="8204200"/>
            <a:ext cx="20193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전체적인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개발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범위</a:t>
            </a: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671300" y="4584700"/>
            <a:ext cx="2247900" cy="284480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1988800" y="5689600"/>
            <a:ext cx="1752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개발</a:t>
            </a:r>
            <a:r>
              <a:rPr lang="en-US" sz="3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일정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988800" y="6807200"/>
            <a:ext cx="2057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세부적인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개발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일정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289800" y="1866900"/>
            <a:ext cx="37211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1" i="0" u="none" strike="noStrike">
                <a:solidFill>
                  <a:srgbClr val="005F30"/>
                </a:solidFill>
                <a:ea typeface="KOHIBaeumOTF"/>
              </a:rPr>
              <a:t>목차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957300" y="850900"/>
            <a:ext cx="23749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Arcadia Maker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1300" y="4978400"/>
            <a:ext cx="9067800" cy="1447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95600" y="5816600"/>
            <a:ext cx="901700" cy="901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5300" y="4406900"/>
            <a:ext cx="596900" cy="596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8900" y="3975100"/>
            <a:ext cx="6172200" cy="3429000"/>
          </a:xfrm>
          <a:prstGeom prst="rect">
            <a:avLst/>
          </a:prstGeom>
          <a:effectLst>
            <a:outerShdw blurRad="117288" dist="316776" dir="2700000">
              <a:srgbClr val="000000">
                <a:alpha val="50000"/>
              </a:srgbClr>
            </a:outerShdw>
          </a:effectLst>
        </p:spPr>
      </p:pic>
      <p:sp>
        <p:nvSpPr>
          <p:cNvPr id="12" name="TextBox 12"/>
          <p:cNvSpPr txBox="1"/>
          <p:nvPr/>
        </p:nvSpPr>
        <p:spPr>
          <a:xfrm>
            <a:off x="12357100" y="850900"/>
            <a:ext cx="39751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컨셉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2900" y="850900"/>
            <a:ext cx="3683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788400" y="5372100"/>
            <a:ext cx="7200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500" b="1" i="0" u="none" strike="noStrike">
                <a:solidFill>
                  <a:srgbClr val="005F30"/>
                </a:solidFill>
                <a:ea typeface="KOHINanumOTF Light"/>
              </a:rPr>
              <a:t>슈퍼</a:t>
            </a:r>
            <a:r>
              <a:rPr lang="en-US" sz="3500" b="1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3500" b="1" i="0" u="none" strike="noStrike">
                <a:solidFill>
                  <a:srgbClr val="005F30"/>
                </a:solidFill>
                <a:ea typeface="KOHINanumOTF Light"/>
              </a:rPr>
              <a:t>마리오</a:t>
            </a:r>
            <a:r>
              <a:rPr lang="en-US" sz="3500" b="1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3500" b="1" i="0" u="none" strike="noStrike">
                <a:solidFill>
                  <a:srgbClr val="005F30"/>
                </a:solidFill>
                <a:ea typeface="KOHINanumOTF Light"/>
              </a:rPr>
              <a:t>메이커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16300"/>
            <a:ext cx="15240000" cy="6096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416300"/>
            <a:ext cx="901700" cy="6096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311400" y="18542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컨셉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-1816100" y="5473700"/>
            <a:ext cx="8191500" cy="2082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3759200" y="6489700"/>
            <a:ext cx="42164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7400" y="4381500"/>
            <a:ext cx="7112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0100" y="5791200"/>
            <a:ext cx="7112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0100" y="7188200"/>
            <a:ext cx="7112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7400" y="8585200"/>
            <a:ext cx="7112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7200" y="8585200"/>
            <a:ext cx="7112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7200" y="5791200"/>
            <a:ext cx="7112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7200" y="7188200"/>
            <a:ext cx="711200" cy="12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7200" y="4381500"/>
            <a:ext cx="711200" cy="12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4000" y="4191000"/>
            <a:ext cx="571500" cy="495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2100" y="5499100"/>
            <a:ext cx="482600" cy="571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91300" y="6908800"/>
            <a:ext cx="571500" cy="571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9400" y="8318500"/>
            <a:ext cx="520700" cy="571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91300" y="4102100"/>
            <a:ext cx="596900" cy="5969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78600" y="5499100"/>
            <a:ext cx="596900" cy="5969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78600" y="6908800"/>
            <a:ext cx="596900" cy="596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78600" y="8305800"/>
            <a:ext cx="596900" cy="5969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7518400" y="4203700"/>
            <a:ext cx="1778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장르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287000" y="4178300"/>
            <a:ext cx="24384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샌드박스형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플랫폼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518400" y="5600700"/>
            <a:ext cx="1511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컨텐츠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0" y="5245100"/>
            <a:ext cx="2438400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게임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플레이</a:t>
            </a:r>
          </a:p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생성</a:t>
            </a:r>
          </a:p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파일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공유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287000" y="6985000"/>
            <a:ext cx="1892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1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인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플레이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518400" y="7010400"/>
            <a:ext cx="1778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플레이어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수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8400" y="8382000"/>
            <a:ext cx="1092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맵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287000" y="8382000"/>
            <a:ext cx="24384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2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가지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컨셉의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903200" y="850900"/>
            <a:ext cx="3403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컨셉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5702300" y="4064000"/>
            <a:ext cx="4102100" cy="3886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8445500" y="4064000"/>
            <a:ext cx="4102100" cy="388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2040000">
            <a:off x="8839200" y="3530600"/>
            <a:ext cx="635000" cy="54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000000">
            <a:off x="8839200" y="7950200"/>
            <a:ext cx="635000" cy="546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2832100" y="3860800"/>
            <a:ext cx="774700" cy="2171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4605000" y="3886200"/>
            <a:ext cx="774700" cy="2171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311400" y="18669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핵심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재미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요소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96900" y="5854700"/>
            <a:ext cx="3454400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8689"/>
              </a:lnSpc>
              <a:buClr>
                <a:srgbClr val="005F30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다른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유저가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만든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파일을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공유받으면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해당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맵을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불러와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게임을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즐길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있다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79100" y="850900"/>
            <a:ext cx="5727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흥미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24000" y="5854700"/>
            <a:ext cx="3454400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8689"/>
              </a:lnSpc>
              <a:buClr>
                <a:srgbClr val="005F30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유저가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직접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난이도를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조절하며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만들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있다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  <a:p>
            <a:pPr marL="342900" lvl="0" indent="-342900" algn="l">
              <a:lnSpc>
                <a:spcPct val="118689"/>
              </a:lnSpc>
              <a:buClr>
                <a:srgbClr val="005F30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다양한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맵을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체험할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있다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5800" y="4419600"/>
            <a:ext cx="2768600" cy="1422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28700" y="4432300"/>
            <a:ext cx="27686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2600" y="3416300"/>
            <a:ext cx="5803900" cy="354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2500" y="3416300"/>
            <a:ext cx="5803900" cy="3543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1600" y="3149600"/>
            <a:ext cx="1968500" cy="800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6900" y="3149600"/>
            <a:ext cx="1968500" cy="800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2600" y="7327900"/>
            <a:ext cx="5803900" cy="1943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2500" y="7327900"/>
            <a:ext cx="5803900" cy="1943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311400" y="18669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플레이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1 -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맵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제작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79100" y="838200"/>
            <a:ext cx="5727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플레이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94000" y="32766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맵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제작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64700" y="32766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맵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공유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644900" y="7645400"/>
            <a:ext cx="46228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드래그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드롭을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활용하여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원하는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위치좌표에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오브젝트를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배치할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있습니다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414000" y="7645400"/>
            <a:ext cx="47117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각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오브젝트의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종류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와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좌표를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JSON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파일에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저장한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후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공유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또는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불러오기가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가능합니다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311400" y="18669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플레이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2 -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플레이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79100" y="838200"/>
            <a:ext cx="5727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플레이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07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200" y="3416300"/>
            <a:ext cx="5803900" cy="3543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7900" y="3149600"/>
            <a:ext cx="1968500" cy="800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6200" y="7327900"/>
            <a:ext cx="5803900" cy="19431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6197600" y="32766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플레이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48500" y="7645400"/>
            <a:ext cx="46228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방향키를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사용하여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캐릭터를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이동할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있습니다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.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캐릭터와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깃발이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닿게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되면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게임이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끝납니다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338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3733800"/>
            <a:ext cx="1308100" cy="419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5372100"/>
            <a:ext cx="1562100" cy="317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7658100"/>
            <a:ext cx="1308100" cy="419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33900" y="3302000"/>
            <a:ext cx="1244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2300" b="0" i="0" u="none" strike="noStrike">
                <a:solidFill>
                  <a:srgbClr val="000000"/>
                </a:solidFill>
                <a:latin typeface="KOHINanumOTF Light"/>
              </a:rPr>
              <a:t>2</a:t>
            </a: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단</a:t>
            </a:r>
            <a:r>
              <a:rPr lang="en-US" sz="2300" b="0" i="0" u="none" strike="noStrike">
                <a:solidFill>
                  <a:srgbClr val="00000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점프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05500" y="4927600"/>
            <a:ext cx="1625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기믹</a:t>
            </a:r>
            <a:r>
              <a:rPr lang="en-US" sz="2300" b="0" i="0" u="none" strike="noStrike">
                <a:solidFill>
                  <a:srgbClr val="00000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열쇠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94500" y="7239000"/>
            <a:ext cx="1244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장애물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00" y="3009900"/>
            <a:ext cx="1308100" cy="4191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883900" y="2578100"/>
            <a:ext cx="1244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점프대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0" y="3086100"/>
            <a:ext cx="1308100" cy="419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554200" y="2654300"/>
            <a:ext cx="1244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탈출</a:t>
            </a:r>
            <a:r>
              <a:rPr lang="en-US" sz="2300" b="0" i="0" u="none" strike="noStrike">
                <a:solidFill>
                  <a:srgbClr val="00000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목표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4000" y="3238500"/>
            <a:ext cx="5664200" cy="608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7100" y="3238500"/>
            <a:ext cx="7950200" cy="60833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49700" y="9652000"/>
            <a:ext cx="419100" cy="622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02000" y="9664700"/>
            <a:ext cx="508000" cy="622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208500" y="9652000"/>
            <a:ext cx="444500" cy="622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92700" y="9652000"/>
            <a:ext cx="495300" cy="622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76200" y="5397500"/>
            <a:ext cx="6057900" cy="1778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87800" y="4787900"/>
            <a:ext cx="61468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952500" y="6286500"/>
            <a:ext cx="60579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97100" y="6870700"/>
            <a:ext cx="79121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9800" y="4787900"/>
            <a:ext cx="1816100" cy="12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35200" y="6858000"/>
            <a:ext cx="1816100" cy="127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311400" y="18542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개발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범위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579100" y="838200"/>
            <a:ext cx="5727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개발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범위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08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381500" y="3378200"/>
            <a:ext cx="54864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캐릭터의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이동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구현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 </a:t>
            </a:r>
          </a:p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및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 </a:t>
            </a:r>
          </a:p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캐릭터와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블럭의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충돌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기믹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구현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381500" y="5118100"/>
            <a:ext cx="52324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드로그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드롭을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사용한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타일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이동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 </a:t>
            </a:r>
          </a:p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및</a:t>
            </a:r>
          </a:p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오브젝트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위치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저장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381500" y="7404100"/>
            <a:ext cx="52324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저장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시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, JSON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형태의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파일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저장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 </a:t>
            </a:r>
          </a:p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및</a:t>
            </a:r>
          </a:p>
          <a:p>
            <a:pPr lvl="0" algn="ctr">
              <a:lnSpc>
                <a:spcPct val="112880"/>
              </a:lnSpc>
            </a:pP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 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불러오기를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사용하여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제작된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플레이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349500" y="3860800"/>
            <a:ext cx="1511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FFFFFF"/>
                </a:solidFill>
                <a:ea typeface="KOHIBaeumOTF"/>
              </a:rPr>
              <a:t>컨트롤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324100" y="5600700"/>
            <a:ext cx="1511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FFFFFF"/>
                </a:solidFill>
                <a:ea typeface="KOHIBaeumOTF"/>
              </a:rPr>
              <a:t>맵</a:t>
            </a:r>
            <a:r>
              <a:rPr lang="en-US" sz="2000" b="0" i="0" u="none" strike="noStrike">
                <a:solidFill>
                  <a:srgbClr val="FFFFFF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FFFFFF"/>
                </a:solidFill>
                <a:ea typeface="KOHIBaeumOTF"/>
              </a:rPr>
              <a:t>제작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349500" y="7797800"/>
            <a:ext cx="15113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FFFFFF"/>
                </a:solidFill>
                <a:ea typeface="KOHIBaeumOTF"/>
              </a:rPr>
              <a:t>맵</a:t>
            </a:r>
            <a:r>
              <a:rPr lang="en-US" sz="2000" b="0" i="0" u="none" strike="noStrike">
                <a:solidFill>
                  <a:srgbClr val="FFFFFF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FFFFFF"/>
                </a:solidFill>
                <a:ea typeface="KOHIBaeumOTF"/>
              </a:rPr>
              <a:t>저장</a:t>
            </a:r>
          </a:p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FFFFF"/>
                </a:solidFill>
                <a:latin typeface="KOHIBaeumOTF"/>
              </a:rPr>
              <a:t>&amp; </a:t>
            </a:r>
            <a:r>
              <a:rPr lang="ko-KR" sz="2000" b="0" i="0" u="none" strike="noStrike">
                <a:solidFill>
                  <a:srgbClr val="FFFFFF"/>
                </a:solidFill>
                <a:ea typeface="KOHIBaeumOTF"/>
              </a:rPr>
              <a:t>공유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사용자 지정</PresentationFormat>
  <Paragraphs>119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KOHIBaeumOTF</vt:lpstr>
      <vt:lpstr>KOHINanumOTF Bold</vt:lpstr>
      <vt:lpstr>KOHINanumOTF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유영빈(2022180024)</cp:lastModifiedBy>
  <cp:revision>2</cp:revision>
  <dcterms:created xsi:type="dcterms:W3CDTF">2006-08-16T00:00:00Z</dcterms:created>
  <dcterms:modified xsi:type="dcterms:W3CDTF">2024-10-12T16:21:17Z</dcterms:modified>
</cp:coreProperties>
</file>