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6mB5AYj9ehLHKHfsFwTXupXH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Infinity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Maulana Putra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hendi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19.30 – 21.00 WIB / 18 November 2022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4"/>
            <a:ext cx="11768400" cy="1177431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06141"/>
            <a:ext cx="11768400" cy="98732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364099" y="2726488"/>
            <a:ext cx="10922466" cy="9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Problem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diselesaikan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	4.   Objective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marR="0" lvl="0" indent="-18891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Role			5.   Business Metrics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88913" lvl="0" indent="-188913">
              <a:lnSpc>
                <a:spcPct val="115000"/>
              </a:lnSpc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Goals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3863788"/>
            <a:ext cx="11768400" cy="138953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364098" y="3859931"/>
            <a:ext cx="11632901" cy="131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sebaiknya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problem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kalimatnya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panjang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2-3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kalimat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Role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merupakan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diambil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project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apakah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perusahaan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konsultan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Goals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permasalahan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diangkat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Objective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harus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berkaitan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goals. Objective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diukur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melalui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Business Metrics.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Metric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ditentukan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cukup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1-2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kesulitan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nanti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33363" marR="0" lvl="0" indent="-2333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AutoNum type="arabicPeriod"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417476"/>
            <a:ext cx="11768400" cy="1300852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364098" y="5436234"/>
            <a:ext cx="11582402" cy="1196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Problem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harus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diringkas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kembali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kalimatnya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dan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fokus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problem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saja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role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sebagai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internal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perusahaan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satu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goal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ingin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tercapai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oleh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tim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(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bersifat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general).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objective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dapat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supaya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goals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tercapai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Menentukan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business metrics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mengukur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i="0" u="none" strike="noStrike" cap="none" dirty="0" err="1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keberhasilan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Dosis" pitchFamily="2" charset="0"/>
                <a:ea typeface="Comic Sans MS"/>
                <a:cs typeface="Comic Sans MS"/>
                <a:sym typeface="Comic Sans MS"/>
              </a:rPr>
              <a:t> objective.</a:t>
            </a:r>
            <a:endParaRPr sz="1200" i="0" u="none" strike="noStrike" cap="none" dirty="0">
              <a:solidFill>
                <a:srgbClr val="000000"/>
              </a:solidFill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Google Shape;94;g79b7674418_0_6">
            <a:extLst>
              <a:ext uri="{FF2B5EF4-FFF2-40B4-BE49-F238E27FC236}">
                <a16:creationId xmlns:a16="http://schemas.microsoft.com/office/drawing/2014/main" id="{1FAC18F7-CC49-BBBD-63DA-EA8F458DFCE8}"/>
              </a:ext>
            </a:extLst>
          </p:cNvPr>
          <p:cNvSpPr txBox="1"/>
          <p:nvPr/>
        </p:nvSpPr>
        <p:spPr>
          <a:xfrm>
            <a:off x="364099" y="1404033"/>
            <a:ext cx="11514135" cy="11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Abdurrahman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Bachsin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Objective	5. 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Kyagus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Maula : Problem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Annisa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Pratiwi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Goals		6.   Neneng Murnasih : Goals</a:t>
            </a:r>
          </a:p>
          <a:p>
            <a:pPr marL="228600" indent="-22860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Parwati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Business Metrics	7.   Putu Arya : Problem	</a:t>
            </a: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Jad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Al Maula : Problem, Role	8.   Reza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Aulia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Objective, Business Metrics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236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Comic Sans MS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Neneng Murnasih</cp:lastModifiedBy>
  <cp:revision>6</cp:revision>
  <dcterms:created xsi:type="dcterms:W3CDTF">2020-04-28T06:06:52Z</dcterms:created>
  <dcterms:modified xsi:type="dcterms:W3CDTF">2022-12-04T04:14:59Z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